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0688638" cy="7558088"/>
  <p:notesSz cx="9926638" cy="6797675"/>
  <p:defaultTextStyle/>
  <p:extLst>
    <p:ext uri="{EFAFB233-063F-42B5-8137-9DF3F51BA10A}">
      <p15:sldGuideLst xmlns:p15="http://schemas.microsoft.com/office/powerpoint/2012/main">
        <p15:guide id="1" orient="horz" pos="2380" userDrawn="1">
          <p15:clr>
            <a:srgbClr val="A4A3A4"/>
          </p15:clr>
        </p15:guide>
        <p15:guide id="2" pos="33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97" d="100"/>
          <a:sy n="97" d="100"/>
        </p:scale>
        <p:origin x="1452" y="78"/>
      </p:cViewPr>
      <p:guideLst>
        <p:guide orient="horz" pos="2380"/>
        <p:guide pos="33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18" Type="http://schemas.openxmlformats.org/officeDocument/2006/relationships/image" Target="../media/image31.png"/><Relationship Id="rId26" Type="http://schemas.openxmlformats.org/officeDocument/2006/relationships/image" Target="../media/image39.png"/><Relationship Id="rId3" Type="http://schemas.openxmlformats.org/officeDocument/2006/relationships/image" Target="../media/image16.png"/><Relationship Id="rId21" Type="http://schemas.openxmlformats.org/officeDocument/2006/relationships/image" Target="../media/image34.png"/><Relationship Id="rId34" Type="http://schemas.openxmlformats.org/officeDocument/2006/relationships/image" Target="../media/image47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5" Type="http://schemas.openxmlformats.org/officeDocument/2006/relationships/image" Target="../media/image38.png"/><Relationship Id="rId33" Type="http://schemas.openxmlformats.org/officeDocument/2006/relationships/image" Target="../media/image46.png"/><Relationship Id="rId38" Type="http://schemas.openxmlformats.org/officeDocument/2006/relationships/image" Target="../media/image51.png"/><Relationship Id="rId2" Type="http://schemas.openxmlformats.org/officeDocument/2006/relationships/image" Target="../media/image15.jpeg"/><Relationship Id="rId16" Type="http://schemas.openxmlformats.org/officeDocument/2006/relationships/image" Target="../media/image29.png"/><Relationship Id="rId20" Type="http://schemas.openxmlformats.org/officeDocument/2006/relationships/image" Target="../media/image33.png"/><Relationship Id="rId29" Type="http://schemas.openxmlformats.org/officeDocument/2006/relationships/image" Target="../media/image4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24" Type="http://schemas.openxmlformats.org/officeDocument/2006/relationships/image" Target="../media/image37.png"/><Relationship Id="rId32" Type="http://schemas.openxmlformats.org/officeDocument/2006/relationships/image" Target="../media/image45.png"/><Relationship Id="rId37" Type="http://schemas.openxmlformats.org/officeDocument/2006/relationships/image" Target="../media/image50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23" Type="http://schemas.openxmlformats.org/officeDocument/2006/relationships/image" Target="../media/image36.png"/><Relationship Id="rId28" Type="http://schemas.openxmlformats.org/officeDocument/2006/relationships/image" Target="../media/image41.png"/><Relationship Id="rId36" Type="http://schemas.openxmlformats.org/officeDocument/2006/relationships/image" Target="../media/image49.png"/><Relationship Id="rId10" Type="http://schemas.openxmlformats.org/officeDocument/2006/relationships/image" Target="../media/image23.png"/><Relationship Id="rId19" Type="http://schemas.openxmlformats.org/officeDocument/2006/relationships/image" Target="../media/image32.png"/><Relationship Id="rId31" Type="http://schemas.openxmlformats.org/officeDocument/2006/relationships/image" Target="../media/image44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Relationship Id="rId22" Type="http://schemas.openxmlformats.org/officeDocument/2006/relationships/image" Target="../media/image35.png"/><Relationship Id="rId27" Type="http://schemas.openxmlformats.org/officeDocument/2006/relationships/image" Target="../media/image40.png"/><Relationship Id="rId30" Type="http://schemas.openxmlformats.org/officeDocument/2006/relationships/image" Target="../media/image43.png"/><Relationship Id="rId35" Type="http://schemas.openxmlformats.org/officeDocument/2006/relationships/image" Target="../media/image4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image" Target="../media/image63.png"/><Relationship Id="rId18" Type="http://schemas.openxmlformats.org/officeDocument/2006/relationships/image" Target="../media/image68.png"/><Relationship Id="rId3" Type="http://schemas.openxmlformats.org/officeDocument/2006/relationships/image" Target="../media/image53.png"/><Relationship Id="rId21" Type="http://schemas.openxmlformats.org/officeDocument/2006/relationships/image" Target="../media/image71.png"/><Relationship Id="rId7" Type="http://schemas.openxmlformats.org/officeDocument/2006/relationships/image" Target="../media/image57.png"/><Relationship Id="rId12" Type="http://schemas.openxmlformats.org/officeDocument/2006/relationships/image" Target="../media/image62.png"/><Relationship Id="rId17" Type="http://schemas.openxmlformats.org/officeDocument/2006/relationships/image" Target="../media/image67.png"/><Relationship Id="rId2" Type="http://schemas.openxmlformats.org/officeDocument/2006/relationships/image" Target="../media/image52.jpeg"/><Relationship Id="rId16" Type="http://schemas.openxmlformats.org/officeDocument/2006/relationships/image" Target="../media/image66.png"/><Relationship Id="rId20" Type="http://schemas.openxmlformats.org/officeDocument/2006/relationships/image" Target="../media/image7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6.png"/><Relationship Id="rId11" Type="http://schemas.openxmlformats.org/officeDocument/2006/relationships/image" Target="../media/image61.png"/><Relationship Id="rId5" Type="http://schemas.openxmlformats.org/officeDocument/2006/relationships/image" Target="../media/image55.png"/><Relationship Id="rId15" Type="http://schemas.openxmlformats.org/officeDocument/2006/relationships/image" Target="../media/image65.png"/><Relationship Id="rId23" Type="http://schemas.openxmlformats.org/officeDocument/2006/relationships/image" Target="../media/image73.png"/><Relationship Id="rId10" Type="http://schemas.openxmlformats.org/officeDocument/2006/relationships/image" Target="../media/image60.png"/><Relationship Id="rId19" Type="http://schemas.openxmlformats.org/officeDocument/2006/relationships/image" Target="../media/image69.png"/><Relationship Id="rId4" Type="http://schemas.openxmlformats.org/officeDocument/2006/relationships/image" Target="../media/image54.png"/><Relationship Id="rId9" Type="http://schemas.openxmlformats.org/officeDocument/2006/relationships/image" Target="../media/image59.png"/><Relationship Id="rId14" Type="http://schemas.openxmlformats.org/officeDocument/2006/relationships/image" Target="../media/image64.png"/><Relationship Id="rId22" Type="http://schemas.openxmlformats.org/officeDocument/2006/relationships/image" Target="../media/image7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13" Type="http://schemas.openxmlformats.org/officeDocument/2006/relationships/image" Target="../media/image85.png"/><Relationship Id="rId18" Type="http://schemas.openxmlformats.org/officeDocument/2006/relationships/image" Target="../media/image90.png"/><Relationship Id="rId26" Type="http://schemas.openxmlformats.org/officeDocument/2006/relationships/image" Target="../media/image98.png"/><Relationship Id="rId3" Type="http://schemas.openxmlformats.org/officeDocument/2006/relationships/image" Target="../media/image75.png"/><Relationship Id="rId21" Type="http://schemas.openxmlformats.org/officeDocument/2006/relationships/image" Target="../media/image93.png"/><Relationship Id="rId34" Type="http://schemas.openxmlformats.org/officeDocument/2006/relationships/image" Target="../media/image106.png"/><Relationship Id="rId7" Type="http://schemas.openxmlformats.org/officeDocument/2006/relationships/image" Target="../media/image79.png"/><Relationship Id="rId12" Type="http://schemas.openxmlformats.org/officeDocument/2006/relationships/image" Target="../media/image84.png"/><Relationship Id="rId17" Type="http://schemas.openxmlformats.org/officeDocument/2006/relationships/image" Target="../media/image89.png"/><Relationship Id="rId25" Type="http://schemas.openxmlformats.org/officeDocument/2006/relationships/image" Target="../media/image97.png"/><Relationship Id="rId33" Type="http://schemas.openxmlformats.org/officeDocument/2006/relationships/image" Target="../media/image105.png"/><Relationship Id="rId2" Type="http://schemas.openxmlformats.org/officeDocument/2006/relationships/image" Target="../media/image74.jpeg"/><Relationship Id="rId16" Type="http://schemas.openxmlformats.org/officeDocument/2006/relationships/image" Target="../media/image88.png"/><Relationship Id="rId20" Type="http://schemas.openxmlformats.org/officeDocument/2006/relationships/image" Target="../media/image92.png"/><Relationship Id="rId29" Type="http://schemas.openxmlformats.org/officeDocument/2006/relationships/image" Target="../media/image10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8.png"/><Relationship Id="rId11" Type="http://schemas.openxmlformats.org/officeDocument/2006/relationships/image" Target="../media/image83.png"/><Relationship Id="rId24" Type="http://schemas.openxmlformats.org/officeDocument/2006/relationships/image" Target="../media/image96.png"/><Relationship Id="rId32" Type="http://schemas.openxmlformats.org/officeDocument/2006/relationships/image" Target="../media/image104.png"/><Relationship Id="rId5" Type="http://schemas.openxmlformats.org/officeDocument/2006/relationships/image" Target="../media/image77.png"/><Relationship Id="rId15" Type="http://schemas.openxmlformats.org/officeDocument/2006/relationships/image" Target="../media/image87.png"/><Relationship Id="rId23" Type="http://schemas.openxmlformats.org/officeDocument/2006/relationships/image" Target="../media/image95.png"/><Relationship Id="rId28" Type="http://schemas.openxmlformats.org/officeDocument/2006/relationships/image" Target="../media/image100.png"/><Relationship Id="rId36" Type="http://schemas.openxmlformats.org/officeDocument/2006/relationships/image" Target="../media/image108.png"/><Relationship Id="rId10" Type="http://schemas.openxmlformats.org/officeDocument/2006/relationships/image" Target="../media/image82.png"/><Relationship Id="rId19" Type="http://schemas.openxmlformats.org/officeDocument/2006/relationships/image" Target="../media/image91.png"/><Relationship Id="rId31" Type="http://schemas.openxmlformats.org/officeDocument/2006/relationships/image" Target="../media/image103.png"/><Relationship Id="rId4" Type="http://schemas.openxmlformats.org/officeDocument/2006/relationships/image" Target="../media/image76.png"/><Relationship Id="rId9" Type="http://schemas.openxmlformats.org/officeDocument/2006/relationships/image" Target="../media/image81.png"/><Relationship Id="rId14" Type="http://schemas.openxmlformats.org/officeDocument/2006/relationships/image" Target="../media/image86.png"/><Relationship Id="rId22" Type="http://schemas.openxmlformats.org/officeDocument/2006/relationships/image" Target="../media/image94.png"/><Relationship Id="rId27" Type="http://schemas.openxmlformats.org/officeDocument/2006/relationships/image" Target="../media/image99.png"/><Relationship Id="rId30" Type="http://schemas.openxmlformats.org/officeDocument/2006/relationships/image" Target="../media/image102.png"/><Relationship Id="rId35" Type="http://schemas.openxmlformats.org/officeDocument/2006/relationships/image" Target="../media/image10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png"/><Relationship Id="rId13" Type="http://schemas.openxmlformats.org/officeDocument/2006/relationships/image" Target="../media/image120.png"/><Relationship Id="rId18" Type="http://schemas.openxmlformats.org/officeDocument/2006/relationships/image" Target="../media/image125.png"/><Relationship Id="rId26" Type="http://schemas.openxmlformats.org/officeDocument/2006/relationships/image" Target="../media/image133.png"/><Relationship Id="rId3" Type="http://schemas.openxmlformats.org/officeDocument/2006/relationships/image" Target="../media/image110.png"/><Relationship Id="rId21" Type="http://schemas.openxmlformats.org/officeDocument/2006/relationships/image" Target="../media/image128.png"/><Relationship Id="rId7" Type="http://schemas.openxmlformats.org/officeDocument/2006/relationships/image" Target="../media/image114.png"/><Relationship Id="rId12" Type="http://schemas.openxmlformats.org/officeDocument/2006/relationships/image" Target="../media/image119.png"/><Relationship Id="rId17" Type="http://schemas.openxmlformats.org/officeDocument/2006/relationships/image" Target="../media/image124.png"/><Relationship Id="rId25" Type="http://schemas.openxmlformats.org/officeDocument/2006/relationships/image" Target="../media/image132.png"/><Relationship Id="rId2" Type="http://schemas.openxmlformats.org/officeDocument/2006/relationships/image" Target="../media/image109.jpeg"/><Relationship Id="rId16" Type="http://schemas.openxmlformats.org/officeDocument/2006/relationships/image" Target="../media/image123.png"/><Relationship Id="rId20" Type="http://schemas.openxmlformats.org/officeDocument/2006/relationships/image" Target="../media/image127.png"/><Relationship Id="rId29" Type="http://schemas.openxmlformats.org/officeDocument/2006/relationships/image" Target="../media/image13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3.png"/><Relationship Id="rId11" Type="http://schemas.openxmlformats.org/officeDocument/2006/relationships/image" Target="../media/image118.png"/><Relationship Id="rId24" Type="http://schemas.openxmlformats.org/officeDocument/2006/relationships/image" Target="../media/image131.png"/><Relationship Id="rId32" Type="http://schemas.openxmlformats.org/officeDocument/2006/relationships/image" Target="../media/image139.png"/><Relationship Id="rId5" Type="http://schemas.openxmlformats.org/officeDocument/2006/relationships/image" Target="../media/image112.png"/><Relationship Id="rId15" Type="http://schemas.openxmlformats.org/officeDocument/2006/relationships/image" Target="../media/image122.png"/><Relationship Id="rId23" Type="http://schemas.openxmlformats.org/officeDocument/2006/relationships/image" Target="../media/image130.png"/><Relationship Id="rId28" Type="http://schemas.openxmlformats.org/officeDocument/2006/relationships/image" Target="../media/image135.png"/><Relationship Id="rId10" Type="http://schemas.openxmlformats.org/officeDocument/2006/relationships/image" Target="../media/image117.png"/><Relationship Id="rId19" Type="http://schemas.openxmlformats.org/officeDocument/2006/relationships/image" Target="../media/image126.png"/><Relationship Id="rId31" Type="http://schemas.openxmlformats.org/officeDocument/2006/relationships/image" Target="../media/image138.png"/><Relationship Id="rId4" Type="http://schemas.openxmlformats.org/officeDocument/2006/relationships/image" Target="../media/image111.png"/><Relationship Id="rId9" Type="http://schemas.openxmlformats.org/officeDocument/2006/relationships/image" Target="../media/image116.png"/><Relationship Id="rId14" Type="http://schemas.openxmlformats.org/officeDocument/2006/relationships/image" Target="../media/image121.png"/><Relationship Id="rId22" Type="http://schemas.openxmlformats.org/officeDocument/2006/relationships/image" Target="../media/image129.png"/><Relationship Id="rId27" Type="http://schemas.openxmlformats.org/officeDocument/2006/relationships/image" Target="../media/image134.png"/><Relationship Id="rId30" Type="http://schemas.openxmlformats.org/officeDocument/2006/relationships/image" Target="../media/image13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6.png"/><Relationship Id="rId13" Type="http://schemas.openxmlformats.org/officeDocument/2006/relationships/image" Target="../media/image151.png"/><Relationship Id="rId18" Type="http://schemas.openxmlformats.org/officeDocument/2006/relationships/image" Target="../media/image156.png"/><Relationship Id="rId26" Type="http://schemas.openxmlformats.org/officeDocument/2006/relationships/image" Target="../media/image164.png"/><Relationship Id="rId3" Type="http://schemas.openxmlformats.org/officeDocument/2006/relationships/image" Target="../media/image141.png"/><Relationship Id="rId21" Type="http://schemas.openxmlformats.org/officeDocument/2006/relationships/image" Target="../media/image159.png"/><Relationship Id="rId7" Type="http://schemas.openxmlformats.org/officeDocument/2006/relationships/image" Target="../media/image145.png"/><Relationship Id="rId12" Type="http://schemas.openxmlformats.org/officeDocument/2006/relationships/image" Target="../media/image150.png"/><Relationship Id="rId17" Type="http://schemas.openxmlformats.org/officeDocument/2006/relationships/image" Target="../media/image155.png"/><Relationship Id="rId25" Type="http://schemas.openxmlformats.org/officeDocument/2006/relationships/image" Target="../media/image163.png"/><Relationship Id="rId2" Type="http://schemas.openxmlformats.org/officeDocument/2006/relationships/image" Target="../media/image140.jpeg"/><Relationship Id="rId16" Type="http://schemas.openxmlformats.org/officeDocument/2006/relationships/image" Target="../media/image154.png"/><Relationship Id="rId20" Type="http://schemas.openxmlformats.org/officeDocument/2006/relationships/image" Target="../media/image158.png"/><Relationship Id="rId29" Type="http://schemas.openxmlformats.org/officeDocument/2006/relationships/image" Target="../media/image16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4.png"/><Relationship Id="rId11" Type="http://schemas.openxmlformats.org/officeDocument/2006/relationships/image" Target="../media/image149.png"/><Relationship Id="rId24" Type="http://schemas.openxmlformats.org/officeDocument/2006/relationships/image" Target="../media/image162.png"/><Relationship Id="rId5" Type="http://schemas.openxmlformats.org/officeDocument/2006/relationships/image" Target="../media/image143.png"/><Relationship Id="rId15" Type="http://schemas.openxmlformats.org/officeDocument/2006/relationships/image" Target="../media/image153.png"/><Relationship Id="rId23" Type="http://schemas.openxmlformats.org/officeDocument/2006/relationships/image" Target="../media/image161.png"/><Relationship Id="rId28" Type="http://schemas.openxmlformats.org/officeDocument/2006/relationships/image" Target="../media/image166.png"/><Relationship Id="rId10" Type="http://schemas.openxmlformats.org/officeDocument/2006/relationships/image" Target="../media/image148.png"/><Relationship Id="rId19" Type="http://schemas.openxmlformats.org/officeDocument/2006/relationships/image" Target="../media/image157.png"/><Relationship Id="rId4" Type="http://schemas.openxmlformats.org/officeDocument/2006/relationships/image" Target="../media/image142.png"/><Relationship Id="rId9" Type="http://schemas.openxmlformats.org/officeDocument/2006/relationships/image" Target="../media/image147.png"/><Relationship Id="rId14" Type="http://schemas.openxmlformats.org/officeDocument/2006/relationships/image" Target="../media/image152.png"/><Relationship Id="rId22" Type="http://schemas.openxmlformats.org/officeDocument/2006/relationships/image" Target="../media/image160.png"/><Relationship Id="rId27" Type="http://schemas.openxmlformats.org/officeDocument/2006/relationships/image" Target="../media/image16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4.png"/><Relationship Id="rId13" Type="http://schemas.openxmlformats.org/officeDocument/2006/relationships/image" Target="../media/image179.png"/><Relationship Id="rId18" Type="http://schemas.openxmlformats.org/officeDocument/2006/relationships/image" Target="../media/image184.png"/><Relationship Id="rId26" Type="http://schemas.openxmlformats.org/officeDocument/2006/relationships/image" Target="../media/image192.png"/><Relationship Id="rId3" Type="http://schemas.openxmlformats.org/officeDocument/2006/relationships/image" Target="../media/image169.png"/><Relationship Id="rId21" Type="http://schemas.openxmlformats.org/officeDocument/2006/relationships/image" Target="../media/image187.png"/><Relationship Id="rId7" Type="http://schemas.openxmlformats.org/officeDocument/2006/relationships/image" Target="../media/image173.png"/><Relationship Id="rId12" Type="http://schemas.openxmlformats.org/officeDocument/2006/relationships/image" Target="../media/image178.png"/><Relationship Id="rId17" Type="http://schemas.openxmlformats.org/officeDocument/2006/relationships/image" Target="../media/image183.png"/><Relationship Id="rId25" Type="http://schemas.openxmlformats.org/officeDocument/2006/relationships/image" Target="../media/image191.png"/><Relationship Id="rId2" Type="http://schemas.openxmlformats.org/officeDocument/2006/relationships/image" Target="../media/image168.jpeg"/><Relationship Id="rId16" Type="http://schemas.openxmlformats.org/officeDocument/2006/relationships/image" Target="../media/image182.png"/><Relationship Id="rId20" Type="http://schemas.openxmlformats.org/officeDocument/2006/relationships/image" Target="../media/image186.png"/><Relationship Id="rId29" Type="http://schemas.openxmlformats.org/officeDocument/2006/relationships/image" Target="../media/image19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2.png"/><Relationship Id="rId11" Type="http://schemas.openxmlformats.org/officeDocument/2006/relationships/image" Target="../media/image177.png"/><Relationship Id="rId24" Type="http://schemas.openxmlformats.org/officeDocument/2006/relationships/image" Target="../media/image190.png"/><Relationship Id="rId5" Type="http://schemas.openxmlformats.org/officeDocument/2006/relationships/image" Target="../media/image171.png"/><Relationship Id="rId15" Type="http://schemas.openxmlformats.org/officeDocument/2006/relationships/image" Target="../media/image181.png"/><Relationship Id="rId23" Type="http://schemas.openxmlformats.org/officeDocument/2006/relationships/image" Target="../media/image189.png"/><Relationship Id="rId28" Type="http://schemas.openxmlformats.org/officeDocument/2006/relationships/image" Target="../media/image194.png"/><Relationship Id="rId10" Type="http://schemas.openxmlformats.org/officeDocument/2006/relationships/image" Target="../media/image176.png"/><Relationship Id="rId19" Type="http://schemas.openxmlformats.org/officeDocument/2006/relationships/image" Target="../media/image185.png"/><Relationship Id="rId4" Type="http://schemas.openxmlformats.org/officeDocument/2006/relationships/image" Target="../media/image170.png"/><Relationship Id="rId9" Type="http://schemas.openxmlformats.org/officeDocument/2006/relationships/image" Target="../media/image175.png"/><Relationship Id="rId14" Type="http://schemas.openxmlformats.org/officeDocument/2006/relationships/image" Target="../media/image180.png"/><Relationship Id="rId22" Type="http://schemas.openxmlformats.org/officeDocument/2006/relationships/image" Target="../media/image188.png"/><Relationship Id="rId27" Type="http://schemas.openxmlformats.org/officeDocument/2006/relationships/image" Target="../media/image193.png"/><Relationship Id="rId30" Type="http://schemas.openxmlformats.org/officeDocument/2006/relationships/image" Target="../media/image19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3.png"/><Relationship Id="rId13" Type="http://schemas.openxmlformats.org/officeDocument/2006/relationships/image" Target="../media/image208.png"/><Relationship Id="rId18" Type="http://schemas.openxmlformats.org/officeDocument/2006/relationships/image" Target="../media/image213.png"/><Relationship Id="rId26" Type="http://schemas.openxmlformats.org/officeDocument/2006/relationships/image" Target="../media/image221.png"/><Relationship Id="rId3" Type="http://schemas.openxmlformats.org/officeDocument/2006/relationships/image" Target="../media/image198.png"/><Relationship Id="rId21" Type="http://schemas.openxmlformats.org/officeDocument/2006/relationships/image" Target="../media/image216.png"/><Relationship Id="rId7" Type="http://schemas.openxmlformats.org/officeDocument/2006/relationships/image" Target="../media/image202.png"/><Relationship Id="rId12" Type="http://schemas.openxmlformats.org/officeDocument/2006/relationships/image" Target="../media/image207.png"/><Relationship Id="rId17" Type="http://schemas.openxmlformats.org/officeDocument/2006/relationships/image" Target="../media/image212.png"/><Relationship Id="rId25" Type="http://schemas.openxmlformats.org/officeDocument/2006/relationships/image" Target="../media/image220.png"/><Relationship Id="rId2" Type="http://schemas.openxmlformats.org/officeDocument/2006/relationships/image" Target="../media/image197.jpeg"/><Relationship Id="rId16" Type="http://schemas.openxmlformats.org/officeDocument/2006/relationships/image" Target="../media/image211.png"/><Relationship Id="rId20" Type="http://schemas.openxmlformats.org/officeDocument/2006/relationships/image" Target="../media/image215.png"/><Relationship Id="rId29" Type="http://schemas.openxmlformats.org/officeDocument/2006/relationships/image" Target="../media/image2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1.png"/><Relationship Id="rId11" Type="http://schemas.openxmlformats.org/officeDocument/2006/relationships/image" Target="../media/image206.png"/><Relationship Id="rId24" Type="http://schemas.openxmlformats.org/officeDocument/2006/relationships/image" Target="../media/image219.png"/><Relationship Id="rId5" Type="http://schemas.openxmlformats.org/officeDocument/2006/relationships/image" Target="../media/image200.png"/><Relationship Id="rId15" Type="http://schemas.openxmlformats.org/officeDocument/2006/relationships/image" Target="../media/image210.png"/><Relationship Id="rId23" Type="http://schemas.openxmlformats.org/officeDocument/2006/relationships/image" Target="../media/image218.png"/><Relationship Id="rId28" Type="http://schemas.openxmlformats.org/officeDocument/2006/relationships/image" Target="../media/image223.png"/><Relationship Id="rId10" Type="http://schemas.openxmlformats.org/officeDocument/2006/relationships/image" Target="../media/image205.png"/><Relationship Id="rId19" Type="http://schemas.openxmlformats.org/officeDocument/2006/relationships/image" Target="../media/image214.png"/><Relationship Id="rId31" Type="http://schemas.openxmlformats.org/officeDocument/2006/relationships/image" Target="../media/image226.png"/><Relationship Id="rId4" Type="http://schemas.openxmlformats.org/officeDocument/2006/relationships/image" Target="../media/image199.png"/><Relationship Id="rId9" Type="http://schemas.openxmlformats.org/officeDocument/2006/relationships/image" Target="../media/image204.png"/><Relationship Id="rId14" Type="http://schemas.openxmlformats.org/officeDocument/2006/relationships/image" Target="../media/image209.png"/><Relationship Id="rId22" Type="http://schemas.openxmlformats.org/officeDocument/2006/relationships/image" Target="../media/image217.png"/><Relationship Id="rId27" Type="http://schemas.openxmlformats.org/officeDocument/2006/relationships/image" Target="../media/image222.png"/><Relationship Id="rId30" Type="http://schemas.openxmlformats.org/officeDocument/2006/relationships/image" Target="../media/image2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_back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89336" cy="7557516"/>
          </a:xfrm>
          <a:prstGeom prst="rect">
            <a:avLst/>
          </a:prstGeom>
        </p:spPr>
      </p:pic>
      <p:pic>
        <p:nvPicPr>
          <p:cNvPr id="4" name="image1-1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4498848" y="3291840"/>
            <a:ext cx="1568196" cy="726948"/>
          </a:xfrm>
          <a:prstGeom prst="rect">
            <a:avLst/>
          </a:prstGeom>
          <a:noFill/>
        </p:spPr>
      </p:pic>
      <p:pic>
        <p:nvPicPr>
          <p:cNvPr id="5" name="image1-2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109728" y="73152"/>
            <a:ext cx="141732" cy="6944868"/>
          </a:xfrm>
          <a:prstGeom prst="rect">
            <a:avLst/>
          </a:prstGeom>
          <a:noFill/>
        </p:spPr>
      </p:pic>
      <p:pic>
        <p:nvPicPr>
          <p:cNvPr id="6" name="image1-3.png"/>
          <p:cNvPicPr/>
          <p:nvPr/>
        </p:nvPicPr>
        <p:blipFill>
          <a:blip r:embed="rId5"/>
          <a:stretch>
            <a:fillRect/>
          </a:stretch>
        </p:blipFill>
        <p:spPr>
          <a:xfrm>
            <a:off x="109728" y="6876288"/>
            <a:ext cx="10309860" cy="306324"/>
          </a:xfrm>
          <a:prstGeom prst="rect">
            <a:avLst/>
          </a:prstGeom>
          <a:noFill/>
        </p:spPr>
      </p:pic>
      <p:pic>
        <p:nvPicPr>
          <p:cNvPr id="7" name="image1-4.png"/>
          <p:cNvPicPr/>
          <p:nvPr/>
        </p:nvPicPr>
        <p:blipFill>
          <a:blip r:embed="rId6"/>
          <a:stretch>
            <a:fillRect/>
          </a:stretch>
        </p:blipFill>
        <p:spPr>
          <a:xfrm>
            <a:off x="4498848" y="6547104"/>
            <a:ext cx="1495044" cy="17830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8" name="image1-5.png"/>
          <p:cNvPicPr/>
          <p:nvPr/>
        </p:nvPicPr>
        <p:blipFill>
          <a:blip r:embed="rId7"/>
          <a:stretch>
            <a:fillRect/>
          </a:stretch>
        </p:blipFill>
        <p:spPr>
          <a:xfrm>
            <a:off x="4937760" y="3602736"/>
            <a:ext cx="141732" cy="123444"/>
          </a:xfrm>
          <a:prstGeom prst="rect">
            <a:avLst/>
          </a:prstGeom>
          <a:noFill/>
        </p:spPr>
      </p:pic>
      <p:pic>
        <p:nvPicPr>
          <p:cNvPr id="9" name="image1-6.png"/>
          <p:cNvPicPr/>
          <p:nvPr/>
        </p:nvPicPr>
        <p:blipFill>
          <a:blip r:embed="rId8"/>
          <a:stretch>
            <a:fillRect/>
          </a:stretch>
        </p:blipFill>
        <p:spPr>
          <a:xfrm>
            <a:off x="4718304" y="3328416"/>
            <a:ext cx="141732" cy="105156"/>
          </a:xfrm>
          <a:prstGeom prst="rect">
            <a:avLst/>
          </a:prstGeom>
          <a:noFill/>
        </p:spPr>
      </p:pic>
      <p:pic>
        <p:nvPicPr>
          <p:cNvPr id="10" name="image1-7.png"/>
          <p:cNvPicPr/>
          <p:nvPr/>
        </p:nvPicPr>
        <p:blipFill>
          <a:blip r:embed="rId9"/>
          <a:stretch>
            <a:fillRect/>
          </a:stretch>
        </p:blipFill>
        <p:spPr>
          <a:xfrm>
            <a:off x="4901184" y="2523744"/>
            <a:ext cx="726948" cy="489204"/>
          </a:xfrm>
          <a:prstGeom prst="rect">
            <a:avLst/>
          </a:prstGeom>
          <a:noFill/>
        </p:spPr>
      </p:pic>
      <p:pic>
        <p:nvPicPr>
          <p:cNvPr id="11" name="image1-8.png"/>
          <p:cNvPicPr/>
          <p:nvPr/>
        </p:nvPicPr>
        <p:blipFill>
          <a:blip r:embed="rId10"/>
          <a:stretch>
            <a:fillRect/>
          </a:stretch>
        </p:blipFill>
        <p:spPr>
          <a:xfrm>
            <a:off x="10351008" y="2194560"/>
            <a:ext cx="105156" cy="2482596"/>
          </a:xfrm>
          <a:prstGeom prst="rect">
            <a:avLst/>
          </a:prstGeom>
          <a:noFill/>
        </p:spPr>
      </p:pic>
      <p:sp>
        <p:nvSpPr>
          <p:cNvPr id="12" name="직사각형 11"/>
          <p:cNvSpPr/>
          <p:nvPr/>
        </p:nvSpPr>
        <p:spPr>
          <a:xfrm>
            <a:off x="4524805" y="6583680"/>
            <a:ext cx="1469087" cy="1417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2_back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89336" cy="7557516"/>
          </a:xfrm>
          <a:prstGeom prst="rect">
            <a:avLst/>
          </a:prstGeom>
        </p:spPr>
      </p:pic>
      <p:pic>
        <p:nvPicPr>
          <p:cNvPr id="4" name="image2-1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3694176" y="3291840"/>
            <a:ext cx="3177540" cy="178308"/>
          </a:xfrm>
          <a:prstGeom prst="rect">
            <a:avLst/>
          </a:prstGeom>
          <a:noFill/>
        </p:spPr>
      </p:pic>
      <p:pic>
        <p:nvPicPr>
          <p:cNvPr id="5" name="image2-2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109728" y="73152"/>
            <a:ext cx="141732" cy="7091172"/>
          </a:xfrm>
          <a:prstGeom prst="rect">
            <a:avLst/>
          </a:prstGeom>
          <a:noFill/>
        </p:spPr>
      </p:pic>
      <p:pic>
        <p:nvPicPr>
          <p:cNvPr id="6" name="image2-3.png"/>
          <p:cNvPicPr/>
          <p:nvPr/>
        </p:nvPicPr>
        <p:blipFill>
          <a:blip r:embed="rId5"/>
          <a:stretch>
            <a:fillRect/>
          </a:stretch>
        </p:blipFill>
        <p:spPr>
          <a:xfrm>
            <a:off x="3694176" y="3529584"/>
            <a:ext cx="3177540" cy="251460"/>
          </a:xfrm>
          <a:prstGeom prst="rect">
            <a:avLst/>
          </a:prstGeom>
          <a:noFill/>
        </p:spPr>
      </p:pic>
      <p:pic>
        <p:nvPicPr>
          <p:cNvPr id="7" name="image2-4.png"/>
          <p:cNvPicPr/>
          <p:nvPr/>
        </p:nvPicPr>
        <p:blipFill>
          <a:blip r:embed="rId6"/>
          <a:stretch>
            <a:fillRect/>
          </a:stretch>
        </p:blipFill>
        <p:spPr>
          <a:xfrm>
            <a:off x="6693408" y="3346704"/>
            <a:ext cx="178308" cy="105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3_back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89336" cy="7557516"/>
          </a:xfrm>
          <a:prstGeom prst="rect">
            <a:avLst/>
          </a:prstGeom>
        </p:spPr>
      </p:pic>
      <p:pic>
        <p:nvPicPr>
          <p:cNvPr id="4" name="image3-1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512064" y="2670048"/>
            <a:ext cx="9505188" cy="3579876"/>
          </a:xfrm>
          <a:prstGeom prst="rect">
            <a:avLst/>
          </a:prstGeom>
          <a:noFill/>
        </p:spPr>
      </p:pic>
      <p:pic>
        <p:nvPicPr>
          <p:cNvPr id="5" name="image3-2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3145536" y="4517136"/>
            <a:ext cx="105156" cy="123444"/>
          </a:xfrm>
          <a:prstGeom prst="rect">
            <a:avLst/>
          </a:prstGeom>
          <a:noFill/>
        </p:spPr>
      </p:pic>
      <p:pic>
        <p:nvPicPr>
          <p:cNvPr id="6" name="image3-3.png"/>
          <p:cNvPicPr/>
          <p:nvPr/>
        </p:nvPicPr>
        <p:blipFill>
          <a:blip r:embed="rId5"/>
          <a:stretch>
            <a:fillRect/>
          </a:stretch>
        </p:blipFill>
        <p:spPr>
          <a:xfrm>
            <a:off x="9034272" y="4535424"/>
            <a:ext cx="909828" cy="946404"/>
          </a:xfrm>
          <a:prstGeom prst="rect">
            <a:avLst/>
          </a:prstGeom>
          <a:noFill/>
        </p:spPr>
      </p:pic>
      <p:pic>
        <p:nvPicPr>
          <p:cNvPr id="7" name="image3-4.png"/>
          <p:cNvPicPr/>
          <p:nvPr/>
        </p:nvPicPr>
        <p:blipFill>
          <a:blip r:embed="rId6"/>
          <a:stretch>
            <a:fillRect/>
          </a:stretch>
        </p:blipFill>
        <p:spPr>
          <a:xfrm>
            <a:off x="8010144" y="6199632"/>
            <a:ext cx="1641348" cy="361188"/>
          </a:xfrm>
          <a:prstGeom prst="rect">
            <a:avLst/>
          </a:prstGeom>
          <a:noFill/>
        </p:spPr>
      </p:pic>
      <p:pic>
        <p:nvPicPr>
          <p:cNvPr id="8" name="image3-5.png"/>
          <p:cNvPicPr/>
          <p:nvPr/>
        </p:nvPicPr>
        <p:blipFill>
          <a:blip r:embed="rId7"/>
          <a:stretch>
            <a:fillRect/>
          </a:stretch>
        </p:blipFill>
        <p:spPr>
          <a:xfrm>
            <a:off x="5413248" y="6163056"/>
            <a:ext cx="1641348" cy="379476"/>
          </a:xfrm>
          <a:prstGeom prst="rect">
            <a:avLst/>
          </a:prstGeom>
          <a:noFill/>
        </p:spPr>
      </p:pic>
      <p:pic>
        <p:nvPicPr>
          <p:cNvPr id="9" name="image3-6.png"/>
          <p:cNvPicPr/>
          <p:nvPr/>
        </p:nvPicPr>
        <p:blipFill>
          <a:blip r:embed="rId8"/>
          <a:stretch>
            <a:fillRect/>
          </a:stretch>
        </p:blipFill>
        <p:spPr>
          <a:xfrm>
            <a:off x="7644384" y="6144768"/>
            <a:ext cx="105156" cy="68580"/>
          </a:xfrm>
          <a:prstGeom prst="rect">
            <a:avLst/>
          </a:prstGeom>
          <a:noFill/>
        </p:spPr>
      </p:pic>
      <p:pic>
        <p:nvPicPr>
          <p:cNvPr id="10" name="image3-7.png"/>
          <p:cNvPicPr/>
          <p:nvPr/>
        </p:nvPicPr>
        <p:blipFill>
          <a:blip r:embed="rId9"/>
          <a:stretch>
            <a:fillRect/>
          </a:stretch>
        </p:blipFill>
        <p:spPr>
          <a:xfrm>
            <a:off x="7168896" y="5961888"/>
            <a:ext cx="68580" cy="105156"/>
          </a:xfrm>
          <a:prstGeom prst="rect">
            <a:avLst/>
          </a:prstGeom>
          <a:noFill/>
        </p:spPr>
      </p:pic>
      <p:pic>
        <p:nvPicPr>
          <p:cNvPr id="11" name="image3-8.png"/>
          <p:cNvPicPr/>
          <p:nvPr/>
        </p:nvPicPr>
        <p:blipFill>
          <a:blip r:embed="rId10"/>
          <a:stretch>
            <a:fillRect/>
          </a:stretch>
        </p:blipFill>
        <p:spPr>
          <a:xfrm>
            <a:off x="7607808" y="5797296"/>
            <a:ext cx="178308" cy="123444"/>
          </a:xfrm>
          <a:prstGeom prst="rect">
            <a:avLst/>
          </a:prstGeom>
          <a:noFill/>
        </p:spPr>
      </p:pic>
      <p:pic>
        <p:nvPicPr>
          <p:cNvPr id="12" name="image3-9.png"/>
          <p:cNvPicPr/>
          <p:nvPr/>
        </p:nvPicPr>
        <p:blipFill>
          <a:blip r:embed="rId11"/>
          <a:stretch>
            <a:fillRect/>
          </a:stretch>
        </p:blipFill>
        <p:spPr>
          <a:xfrm>
            <a:off x="5705856" y="5797296"/>
            <a:ext cx="214884" cy="68580"/>
          </a:xfrm>
          <a:prstGeom prst="rect">
            <a:avLst/>
          </a:prstGeom>
          <a:noFill/>
        </p:spPr>
      </p:pic>
      <p:pic>
        <p:nvPicPr>
          <p:cNvPr id="13" name="image3-10.png"/>
          <p:cNvPicPr/>
          <p:nvPr/>
        </p:nvPicPr>
        <p:blipFill>
          <a:blip r:embed="rId12"/>
          <a:stretch>
            <a:fillRect/>
          </a:stretch>
        </p:blipFill>
        <p:spPr>
          <a:xfrm>
            <a:off x="4059936" y="5797296"/>
            <a:ext cx="105156" cy="68580"/>
          </a:xfrm>
          <a:prstGeom prst="rect">
            <a:avLst/>
          </a:prstGeom>
          <a:noFill/>
        </p:spPr>
      </p:pic>
      <p:pic>
        <p:nvPicPr>
          <p:cNvPr id="14" name="image3-11.png"/>
          <p:cNvPicPr/>
          <p:nvPr/>
        </p:nvPicPr>
        <p:blipFill>
          <a:blip r:embed="rId13"/>
          <a:stretch>
            <a:fillRect/>
          </a:stretch>
        </p:blipFill>
        <p:spPr>
          <a:xfrm>
            <a:off x="5193792" y="4773168"/>
            <a:ext cx="397764" cy="251460"/>
          </a:xfrm>
          <a:prstGeom prst="rect">
            <a:avLst/>
          </a:prstGeom>
          <a:noFill/>
        </p:spPr>
      </p:pic>
      <p:pic>
        <p:nvPicPr>
          <p:cNvPr id="15" name="image3-12.png"/>
          <p:cNvPicPr/>
          <p:nvPr/>
        </p:nvPicPr>
        <p:blipFill>
          <a:blip r:embed="rId14"/>
          <a:stretch>
            <a:fillRect/>
          </a:stretch>
        </p:blipFill>
        <p:spPr>
          <a:xfrm>
            <a:off x="4937760" y="4773168"/>
            <a:ext cx="105156" cy="178308"/>
          </a:xfrm>
          <a:prstGeom prst="rect">
            <a:avLst/>
          </a:prstGeom>
          <a:noFill/>
        </p:spPr>
      </p:pic>
      <p:pic>
        <p:nvPicPr>
          <p:cNvPr id="16" name="image3-13.png"/>
          <p:cNvPicPr/>
          <p:nvPr/>
        </p:nvPicPr>
        <p:blipFill>
          <a:blip r:embed="rId15"/>
          <a:stretch>
            <a:fillRect/>
          </a:stretch>
        </p:blipFill>
        <p:spPr>
          <a:xfrm>
            <a:off x="5669280" y="4663440"/>
            <a:ext cx="1165860" cy="233172"/>
          </a:xfrm>
          <a:prstGeom prst="rect">
            <a:avLst/>
          </a:prstGeom>
          <a:noFill/>
        </p:spPr>
      </p:pic>
      <p:pic>
        <p:nvPicPr>
          <p:cNvPr id="17" name="image3-14.png"/>
          <p:cNvPicPr/>
          <p:nvPr/>
        </p:nvPicPr>
        <p:blipFill>
          <a:blip r:embed="rId16"/>
          <a:stretch>
            <a:fillRect/>
          </a:stretch>
        </p:blipFill>
        <p:spPr>
          <a:xfrm>
            <a:off x="5669280" y="4535424"/>
            <a:ext cx="105156" cy="86868"/>
          </a:xfrm>
          <a:prstGeom prst="rect">
            <a:avLst/>
          </a:prstGeom>
          <a:noFill/>
        </p:spPr>
      </p:pic>
      <p:pic>
        <p:nvPicPr>
          <p:cNvPr id="18" name="image3-15.png"/>
          <p:cNvPicPr/>
          <p:nvPr/>
        </p:nvPicPr>
        <p:blipFill>
          <a:blip r:embed="rId17"/>
          <a:stretch>
            <a:fillRect/>
          </a:stretch>
        </p:blipFill>
        <p:spPr>
          <a:xfrm>
            <a:off x="9217152" y="6510528"/>
            <a:ext cx="141732" cy="50292"/>
          </a:xfrm>
          <a:prstGeom prst="rect">
            <a:avLst/>
          </a:prstGeom>
          <a:noFill/>
        </p:spPr>
      </p:pic>
      <p:pic>
        <p:nvPicPr>
          <p:cNvPr id="19" name="image3-16.png"/>
          <p:cNvPicPr/>
          <p:nvPr/>
        </p:nvPicPr>
        <p:blipFill>
          <a:blip r:embed="rId18"/>
          <a:stretch>
            <a:fillRect/>
          </a:stretch>
        </p:blipFill>
        <p:spPr>
          <a:xfrm>
            <a:off x="8010144" y="6364224"/>
            <a:ext cx="1604772" cy="196596"/>
          </a:xfrm>
          <a:prstGeom prst="rect">
            <a:avLst/>
          </a:prstGeom>
          <a:noFill/>
        </p:spPr>
      </p:pic>
      <p:pic>
        <p:nvPicPr>
          <p:cNvPr id="20" name="image3-17.png"/>
          <p:cNvPicPr/>
          <p:nvPr/>
        </p:nvPicPr>
        <p:blipFill>
          <a:blip r:embed="rId19"/>
          <a:stretch>
            <a:fillRect/>
          </a:stretch>
        </p:blipFill>
        <p:spPr>
          <a:xfrm>
            <a:off x="9875520" y="3822192"/>
            <a:ext cx="68580" cy="854964"/>
          </a:xfrm>
          <a:prstGeom prst="rect">
            <a:avLst/>
          </a:prstGeom>
          <a:noFill/>
        </p:spPr>
      </p:pic>
      <p:pic>
        <p:nvPicPr>
          <p:cNvPr id="21" name="image3-18.png"/>
          <p:cNvPicPr/>
          <p:nvPr/>
        </p:nvPicPr>
        <p:blipFill>
          <a:blip r:embed="rId20"/>
          <a:stretch>
            <a:fillRect/>
          </a:stretch>
        </p:blipFill>
        <p:spPr>
          <a:xfrm>
            <a:off x="5669280" y="3803904"/>
            <a:ext cx="1385316" cy="818388"/>
          </a:xfrm>
          <a:prstGeom prst="rect">
            <a:avLst/>
          </a:prstGeom>
          <a:noFill/>
        </p:spPr>
      </p:pic>
      <p:pic>
        <p:nvPicPr>
          <p:cNvPr id="22" name="image3-19.png"/>
          <p:cNvPicPr/>
          <p:nvPr/>
        </p:nvPicPr>
        <p:blipFill>
          <a:blip r:embed="rId21"/>
          <a:stretch>
            <a:fillRect/>
          </a:stretch>
        </p:blipFill>
        <p:spPr>
          <a:xfrm>
            <a:off x="2779776" y="3364992"/>
            <a:ext cx="105156" cy="123444"/>
          </a:xfrm>
          <a:prstGeom prst="rect">
            <a:avLst/>
          </a:prstGeom>
          <a:noFill/>
        </p:spPr>
      </p:pic>
      <p:pic>
        <p:nvPicPr>
          <p:cNvPr id="23" name="image3-20.png"/>
          <p:cNvPicPr/>
          <p:nvPr/>
        </p:nvPicPr>
        <p:blipFill>
          <a:blip r:embed="rId22"/>
          <a:stretch>
            <a:fillRect/>
          </a:stretch>
        </p:blipFill>
        <p:spPr>
          <a:xfrm>
            <a:off x="2926080" y="2907792"/>
            <a:ext cx="68580" cy="288036"/>
          </a:xfrm>
          <a:prstGeom prst="rect">
            <a:avLst/>
          </a:prstGeom>
          <a:noFill/>
        </p:spPr>
      </p:pic>
      <p:pic>
        <p:nvPicPr>
          <p:cNvPr id="24" name="image3-21.png"/>
          <p:cNvPicPr/>
          <p:nvPr/>
        </p:nvPicPr>
        <p:blipFill>
          <a:blip r:embed="rId23"/>
          <a:stretch>
            <a:fillRect/>
          </a:stretch>
        </p:blipFill>
        <p:spPr>
          <a:xfrm>
            <a:off x="585216" y="2194560"/>
            <a:ext cx="1531620" cy="1037844"/>
          </a:xfrm>
          <a:prstGeom prst="rect">
            <a:avLst/>
          </a:prstGeom>
          <a:noFill/>
        </p:spPr>
      </p:pic>
      <p:pic>
        <p:nvPicPr>
          <p:cNvPr id="25" name="image3-22.png"/>
          <p:cNvPicPr/>
          <p:nvPr/>
        </p:nvPicPr>
        <p:blipFill>
          <a:blip r:embed="rId24"/>
          <a:stretch>
            <a:fillRect/>
          </a:stretch>
        </p:blipFill>
        <p:spPr>
          <a:xfrm>
            <a:off x="6729984" y="4626864"/>
            <a:ext cx="1165860" cy="50292"/>
          </a:xfrm>
          <a:prstGeom prst="rect">
            <a:avLst/>
          </a:prstGeom>
          <a:noFill/>
        </p:spPr>
      </p:pic>
      <p:pic>
        <p:nvPicPr>
          <p:cNvPr id="26" name="image3-23.png"/>
          <p:cNvPicPr/>
          <p:nvPr/>
        </p:nvPicPr>
        <p:blipFill>
          <a:blip r:embed="rId25"/>
          <a:stretch>
            <a:fillRect/>
          </a:stretch>
        </p:blipFill>
        <p:spPr>
          <a:xfrm>
            <a:off x="8302752" y="3803904"/>
            <a:ext cx="1385316" cy="288036"/>
          </a:xfrm>
          <a:prstGeom prst="rect">
            <a:avLst/>
          </a:prstGeom>
          <a:noFill/>
        </p:spPr>
      </p:pic>
      <p:pic>
        <p:nvPicPr>
          <p:cNvPr id="27" name="image3-24.png"/>
          <p:cNvPicPr/>
          <p:nvPr/>
        </p:nvPicPr>
        <p:blipFill>
          <a:blip r:embed="rId26"/>
          <a:stretch>
            <a:fillRect/>
          </a:stretch>
        </p:blipFill>
        <p:spPr>
          <a:xfrm>
            <a:off x="621792" y="822960"/>
            <a:ext cx="1787652" cy="1147572"/>
          </a:xfrm>
          <a:prstGeom prst="rect">
            <a:avLst/>
          </a:prstGeom>
          <a:noFill/>
        </p:spPr>
      </p:pic>
      <p:pic>
        <p:nvPicPr>
          <p:cNvPr id="28" name="image3-25.png"/>
          <p:cNvPicPr/>
          <p:nvPr/>
        </p:nvPicPr>
        <p:blipFill>
          <a:blip r:embed="rId27"/>
          <a:stretch>
            <a:fillRect/>
          </a:stretch>
        </p:blipFill>
        <p:spPr>
          <a:xfrm>
            <a:off x="1243584" y="274320"/>
            <a:ext cx="982980" cy="123444"/>
          </a:xfrm>
          <a:prstGeom prst="rect">
            <a:avLst/>
          </a:prstGeom>
          <a:noFill/>
        </p:spPr>
      </p:pic>
      <p:pic>
        <p:nvPicPr>
          <p:cNvPr id="29" name="image3-26.png"/>
          <p:cNvPicPr/>
          <p:nvPr/>
        </p:nvPicPr>
        <p:blipFill>
          <a:blip r:embed="rId28"/>
          <a:stretch>
            <a:fillRect/>
          </a:stretch>
        </p:blipFill>
        <p:spPr>
          <a:xfrm>
            <a:off x="731520" y="1773936"/>
            <a:ext cx="1568196" cy="123444"/>
          </a:xfrm>
          <a:prstGeom prst="rect">
            <a:avLst/>
          </a:prstGeom>
          <a:noFill/>
        </p:spPr>
      </p:pic>
      <p:pic>
        <p:nvPicPr>
          <p:cNvPr id="30" name="image3-27.png"/>
          <p:cNvPicPr/>
          <p:nvPr/>
        </p:nvPicPr>
        <p:blipFill>
          <a:blip r:embed="rId29"/>
          <a:stretch>
            <a:fillRect/>
          </a:stretch>
        </p:blipFill>
        <p:spPr>
          <a:xfrm>
            <a:off x="9034272" y="1517904"/>
            <a:ext cx="68580" cy="86868"/>
          </a:xfrm>
          <a:prstGeom prst="rect">
            <a:avLst/>
          </a:prstGeom>
          <a:noFill/>
        </p:spPr>
      </p:pic>
      <p:pic>
        <p:nvPicPr>
          <p:cNvPr id="31" name="image3-28.png"/>
          <p:cNvPicPr/>
          <p:nvPr/>
        </p:nvPicPr>
        <p:blipFill>
          <a:blip r:embed="rId30"/>
          <a:stretch>
            <a:fillRect/>
          </a:stretch>
        </p:blipFill>
        <p:spPr>
          <a:xfrm>
            <a:off x="1133856" y="822960"/>
            <a:ext cx="288036" cy="141732"/>
          </a:xfrm>
          <a:prstGeom prst="rect">
            <a:avLst/>
          </a:prstGeom>
          <a:noFill/>
        </p:spPr>
      </p:pic>
      <p:pic>
        <p:nvPicPr>
          <p:cNvPr id="32" name="image3-29.png"/>
          <p:cNvPicPr/>
          <p:nvPr/>
        </p:nvPicPr>
        <p:blipFill>
          <a:blip r:embed="rId31"/>
          <a:stretch>
            <a:fillRect/>
          </a:stretch>
        </p:blipFill>
        <p:spPr>
          <a:xfrm>
            <a:off x="621792" y="219456"/>
            <a:ext cx="434340" cy="470916"/>
          </a:xfrm>
          <a:prstGeom prst="rect">
            <a:avLst/>
          </a:prstGeom>
          <a:noFill/>
        </p:spPr>
      </p:pic>
      <p:pic>
        <p:nvPicPr>
          <p:cNvPr id="33" name="image3-30.png"/>
          <p:cNvPicPr/>
          <p:nvPr/>
        </p:nvPicPr>
        <p:blipFill>
          <a:blip r:embed="rId32"/>
          <a:stretch>
            <a:fillRect/>
          </a:stretch>
        </p:blipFill>
        <p:spPr>
          <a:xfrm>
            <a:off x="621792" y="219456"/>
            <a:ext cx="434340" cy="470916"/>
          </a:xfrm>
          <a:prstGeom prst="rect">
            <a:avLst/>
          </a:prstGeom>
          <a:noFill/>
        </p:spPr>
      </p:pic>
      <p:pic>
        <p:nvPicPr>
          <p:cNvPr id="34" name="image3-31.png"/>
          <p:cNvPicPr/>
          <p:nvPr/>
        </p:nvPicPr>
        <p:blipFill>
          <a:blip r:embed="rId33"/>
          <a:stretch>
            <a:fillRect/>
          </a:stretch>
        </p:blipFill>
        <p:spPr>
          <a:xfrm>
            <a:off x="9875520" y="2286000"/>
            <a:ext cx="105156" cy="50292"/>
          </a:xfrm>
          <a:prstGeom prst="rect">
            <a:avLst/>
          </a:prstGeom>
          <a:noFill/>
        </p:spPr>
      </p:pic>
      <p:pic>
        <p:nvPicPr>
          <p:cNvPr id="35" name="image3-32.png"/>
          <p:cNvPicPr/>
          <p:nvPr/>
        </p:nvPicPr>
        <p:blipFill>
          <a:blip r:embed="rId34"/>
          <a:stretch>
            <a:fillRect/>
          </a:stretch>
        </p:blipFill>
        <p:spPr>
          <a:xfrm>
            <a:off x="8266176" y="1444752"/>
            <a:ext cx="214884" cy="178308"/>
          </a:xfrm>
          <a:prstGeom prst="rect">
            <a:avLst/>
          </a:prstGeom>
          <a:noFill/>
        </p:spPr>
      </p:pic>
      <p:pic>
        <p:nvPicPr>
          <p:cNvPr id="36" name="image3-33.png"/>
          <p:cNvPicPr/>
          <p:nvPr/>
        </p:nvPicPr>
        <p:blipFill>
          <a:blip r:embed="rId35"/>
          <a:stretch>
            <a:fillRect/>
          </a:stretch>
        </p:blipFill>
        <p:spPr>
          <a:xfrm>
            <a:off x="6766560" y="1042416"/>
            <a:ext cx="544068" cy="379476"/>
          </a:xfrm>
          <a:prstGeom prst="rect">
            <a:avLst/>
          </a:prstGeom>
          <a:noFill/>
        </p:spPr>
      </p:pic>
      <p:pic>
        <p:nvPicPr>
          <p:cNvPr id="37" name="image3-34.png"/>
          <p:cNvPicPr/>
          <p:nvPr/>
        </p:nvPicPr>
        <p:blipFill>
          <a:blip r:embed="rId36"/>
          <a:stretch>
            <a:fillRect/>
          </a:stretch>
        </p:blipFill>
        <p:spPr>
          <a:xfrm>
            <a:off x="6839712" y="932688"/>
            <a:ext cx="105156" cy="68580"/>
          </a:xfrm>
          <a:prstGeom prst="rect">
            <a:avLst/>
          </a:prstGeom>
          <a:noFill/>
        </p:spPr>
      </p:pic>
      <p:pic>
        <p:nvPicPr>
          <p:cNvPr id="38" name="image3-35.png"/>
          <p:cNvPicPr/>
          <p:nvPr/>
        </p:nvPicPr>
        <p:blipFill>
          <a:blip r:embed="rId37"/>
          <a:stretch>
            <a:fillRect/>
          </a:stretch>
        </p:blipFill>
        <p:spPr>
          <a:xfrm>
            <a:off x="1243584" y="420624"/>
            <a:ext cx="1897380" cy="233172"/>
          </a:xfrm>
          <a:prstGeom prst="rect">
            <a:avLst/>
          </a:prstGeom>
          <a:noFill/>
        </p:spPr>
      </p:pic>
      <p:pic>
        <p:nvPicPr>
          <p:cNvPr id="39" name="image3-36.png"/>
          <p:cNvPicPr/>
          <p:nvPr/>
        </p:nvPicPr>
        <p:blipFill>
          <a:blip r:embed="rId38"/>
          <a:stretch>
            <a:fillRect/>
          </a:stretch>
        </p:blipFill>
        <p:spPr>
          <a:xfrm>
            <a:off x="1060704" y="256032"/>
            <a:ext cx="105156" cy="397764"/>
          </a:xfrm>
          <a:prstGeom prst="rect">
            <a:avLst/>
          </a:prstGeom>
          <a:noFill/>
        </p:spPr>
      </p:pic>
      <p:sp>
        <p:nvSpPr>
          <p:cNvPr id="3" name="직사각형 2"/>
          <p:cNvSpPr/>
          <p:nvPr/>
        </p:nvSpPr>
        <p:spPr>
          <a:xfrm>
            <a:off x="1813609" y="537210"/>
            <a:ext cx="825909" cy="1165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직사각형 39"/>
          <p:cNvSpPr/>
          <p:nvPr/>
        </p:nvSpPr>
        <p:spPr>
          <a:xfrm>
            <a:off x="8025483" y="6396228"/>
            <a:ext cx="1626009" cy="1337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직사각형 40"/>
          <p:cNvSpPr/>
          <p:nvPr/>
        </p:nvSpPr>
        <p:spPr>
          <a:xfrm>
            <a:off x="5426301" y="6382513"/>
            <a:ext cx="1628295" cy="1163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직사각형 41"/>
          <p:cNvSpPr/>
          <p:nvPr/>
        </p:nvSpPr>
        <p:spPr>
          <a:xfrm>
            <a:off x="1759211" y="6364224"/>
            <a:ext cx="1583757" cy="132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4_back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89336" cy="7557516"/>
          </a:xfrm>
          <a:prstGeom prst="rect">
            <a:avLst/>
          </a:prstGeom>
        </p:spPr>
      </p:pic>
      <p:pic>
        <p:nvPicPr>
          <p:cNvPr id="4" name="image4-1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548640" y="2706624"/>
            <a:ext cx="2372868" cy="2866644"/>
          </a:xfrm>
          <a:prstGeom prst="rect">
            <a:avLst/>
          </a:prstGeom>
          <a:noFill/>
        </p:spPr>
      </p:pic>
      <p:pic>
        <p:nvPicPr>
          <p:cNvPr id="5" name="image4-2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2560320" y="4535424"/>
            <a:ext cx="178308" cy="946404"/>
          </a:xfrm>
          <a:prstGeom prst="rect">
            <a:avLst/>
          </a:prstGeom>
          <a:noFill/>
        </p:spPr>
      </p:pic>
      <p:pic>
        <p:nvPicPr>
          <p:cNvPr id="6" name="image4-3.png"/>
          <p:cNvPicPr/>
          <p:nvPr/>
        </p:nvPicPr>
        <p:blipFill>
          <a:blip r:embed="rId5"/>
          <a:stretch>
            <a:fillRect/>
          </a:stretch>
        </p:blipFill>
        <p:spPr>
          <a:xfrm>
            <a:off x="1755648" y="3108960"/>
            <a:ext cx="141732" cy="105156"/>
          </a:xfrm>
          <a:prstGeom prst="rect">
            <a:avLst/>
          </a:prstGeom>
          <a:noFill/>
        </p:spPr>
      </p:pic>
      <p:pic>
        <p:nvPicPr>
          <p:cNvPr id="7" name="image4-4.png"/>
          <p:cNvPicPr/>
          <p:nvPr/>
        </p:nvPicPr>
        <p:blipFill>
          <a:blip r:embed="rId6"/>
          <a:stretch>
            <a:fillRect/>
          </a:stretch>
        </p:blipFill>
        <p:spPr>
          <a:xfrm>
            <a:off x="1353312" y="2322576"/>
            <a:ext cx="1677924" cy="928116"/>
          </a:xfrm>
          <a:prstGeom prst="rect">
            <a:avLst/>
          </a:prstGeom>
          <a:noFill/>
        </p:spPr>
      </p:pic>
      <p:pic>
        <p:nvPicPr>
          <p:cNvPr id="8" name="image4-5.png"/>
          <p:cNvPicPr/>
          <p:nvPr/>
        </p:nvPicPr>
        <p:blipFill>
          <a:blip r:embed="rId7"/>
          <a:stretch>
            <a:fillRect/>
          </a:stretch>
        </p:blipFill>
        <p:spPr>
          <a:xfrm>
            <a:off x="2889504" y="2322576"/>
            <a:ext cx="141732" cy="196596"/>
          </a:xfrm>
          <a:prstGeom prst="rect">
            <a:avLst/>
          </a:prstGeom>
          <a:noFill/>
        </p:spPr>
      </p:pic>
      <p:pic>
        <p:nvPicPr>
          <p:cNvPr id="9" name="image4-6.png"/>
          <p:cNvPicPr/>
          <p:nvPr/>
        </p:nvPicPr>
        <p:blipFill>
          <a:blip r:embed="rId8"/>
          <a:stretch>
            <a:fillRect/>
          </a:stretch>
        </p:blipFill>
        <p:spPr>
          <a:xfrm>
            <a:off x="1426464" y="2322576"/>
            <a:ext cx="1348740" cy="178308"/>
          </a:xfrm>
          <a:prstGeom prst="rect">
            <a:avLst/>
          </a:prstGeom>
          <a:noFill/>
        </p:spPr>
      </p:pic>
      <p:pic>
        <p:nvPicPr>
          <p:cNvPr id="10" name="image4-7.png"/>
          <p:cNvPicPr/>
          <p:nvPr/>
        </p:nvPicPr>
        <p:blipFill>
          <a:blip r:embed="rId9"/>
          <a:stretch>
            <a:fillRect/>
          </a:stretch>
        </p:blipFill>
        <p:spPr>
          <a:xfrm>
            <a:off x="621792" y="841248"/>
            <a:ext cx="1787652" cy="1147572"/>
          </a:xfrm>
          <a:prstGeom prst="rect">
            <a:avLst/>
          </a:prstGeom>
          <a:noFill/>
        </p:spPr>
      </p:pic>
      <p:pic>
        <p:nvPicPr>
          <p:cNvPr id="11" name="image4-8.png"/>
          <p:cNvPicPr/>
          <p:nvPr/>
        </p:nvPicPr>
        <p:blipFill>
          <a:blip r:embed="rId10"/>
          <a:stretch>
            <a:fillRect/>
          </a:stretch>
        </p:blipFill>
        <p:spPr>
          <a:xfrm>
            <a:off x="6510528" y="1261872"/>
            <a:ext cx="763524" cy="397764"/>
          </a:xfrm>
          <a:prstGeom prst="rect">
            <a:avLst/>
          </a:prstGeom>
          <a:noFill/>
        </p:spPr>
      </p:pic>
      <p:pic>
        <p:nvPicPr>
          <p:cNvPr id="12" name="image4-9.png"/>
          <p:cNvPicPr/>
          <p:nvPr/>
        </p:nvPicPr>
        <p:blipFill>
          <a:blip r:embed="rId11"/>
          <a:stretch>
            <a:fillRect/>
          </a:stretch>
        </p:blipFill>
        <p:spPr>
          <a:xfrm>
            <a:off x="731520" y="987552"/>
            <a:ext cx="178308" cy="928116"/>
          </a:xfrm>
          <a:prstGeom prst="rect">
            <a:avLst/>
          </a:prstGeom>
          <a:noFill/>
        </p:spPr>
      </p:pic>
      <p:pic>
        <p:nvPicPr>
          <p:cNvPr id="13" name="image4-10.png"/>
          <p:cNvPicPr/>
          <p:nvPr/>
        </p:nvPicPr>
        <p:blipFill>
          <a:blip r:embed="rId12"/>
          <a:stretch>
            <a:fillRect/>
          </a:stretch>
        </p:blipFill>
        <p:spPr>
          <a:xfrm>
            <a:off x="1133856" y="841248"/>
            <a:ext cx="397764" cy="141732"/>
          </a:xfrm>
          <a:prstGeom prst="rect">
            <a:avLst/>
          </a:prstGeom>
          <a:noFill/>
        </p:spPr>
      </p:pic>
      <p:pic>
        <p:nvPicPr>
          <p:cNvPr id="14" name="image4-11.png"/>
          <p:cNvPicPr/>
          <p:nvPr/>
        </p:nvPicPr>
        <p:blipFill>
          <a:blip r:embed="rId13"/>
          <a:stretch>
            <a:fillRect/>
          </a:stretch>
        </p:blipFill>
        <p:spPr>
          <a:xfrm>
            <a:off x="1243584" y="292608"/>
            <a:ext cx="982980" cy="141732"/>
          </a:xfrm>
          <a:prstGeom prst="rect">
            <a:avLst/>
          </a:prstGeom>
          <a:noFill/>
        </p:spPr>
      </p:pic>
      <p:pic>
        <p:nvPicPr>
          <p:cNvPr id="15" name="image4-12.png"/>
          <p:cNvPicPr/>
          <p:nvPr/>
        </p:nvPicPr>
        <p:blipFill>
          <a:blip r:embed="rId14"/>
          <a:stretch>
            <a:fillRect/>
          </a:stretch>
        </p:blipFill>
        <p:spPr>
          <a:xfrm>
            <a:off x="621792" y="256032"/>
            <a:ext cx="434340" cy="452628"/>
          </a:xfrm>
          <a:prstGeom prst="rect">
            <a:avLst/>
          </a:prstGeom>
          <a:noFill/>
        </p:spPr>
      </p:pic>
      <p:pic>
        <p:nvPicPr>
          <p:cNvPr id="16" name="image4-13.png"/>
          <p:cNvPicPr/>
          <p:nvPr/>
        </p:nvPicPr>
        <p:blipFill>
          <a:blip r:embed="rId15"/>
          <a:stretch>
            <a:fillRect/>
          </a:stretch>
        </p:blipFill>
        <p:spPr>
          <a:xfrm>
            <a:off x="621792" y="256032"/>
            <a:ext cx="434340" cy="452628"/>
          </a:xfrm>
          <a:prstGeom prst="rect">
            <a:avLst/>
          </a:prstGeom>
          <a:noFill/>
        </p:spPr>
      </p:pic>
      <p:pic>
        <p:nvPicPr>
          <p:cNvPr id="17" name="image4-14.png"/>
          <p:cNvPicPr/>
          <p:nvPr/>
        </p:nvPicPr>
        <p:blipFill>
          <a:blip r:embed="rId16"/>
          <a:stretch>
            <a:fillRect/>
          </a:stretch>
        </p:blipFill>
        <p:spPr>
          <a:xfrm>
            <a:off x="8961120" y="1627632"/>
            <a:ext cx="178308" cy="251460"/>
          </a:xfrm>
          <a:prstGeom prst="rect">
            <a:avLst/>
          </a:prstGeom>
          <a:noFill/>
        </p:spPr>
      </p:pic>
      <p:pic>
        <p:nvPicPr>
          <p:cNvPr id="18" name="image4-15.png"/>
          <p:cNvPicPr/>
          <p:nvPr/>
        </p:nvPicPr>
        <p:blipFill>
          <a:blip r:embed="rId17"/>
          <a:stretch>
            <a:fillRect/>
          </a:stretch>
        </p:blipFill>
        <p:spPr>
          <a:xfrm>
            <a:off x="9363456" y="1170432"/>
            <a:ext cx="251460" cy="708660"/>
          </a:xfrm>
          <a:prstGeom prst="rect">
            <a:avLst/>
          </a:prstGeom>
          <a:noFill/>
        </p:spPr>
      </p:pic>
      <p:pic>
        <p:nvPicPr>
          <p:cNvPr id="19" name="image4-16.png"/>
          <p:cNvPicPr/>
          <p:nvPr/>
        </p:nvPicPr>
        <p:blipFill>
          <a:blip r:embed="rId18"/>
          <a:stretch>
            <a:fillRect/>
          </a:stretch>
        </p:blipFill>
        <p:spPr>
          <a:xfrm>
            <a:off x="8266176" y="1060704"/>
            <a:ext cx="763524" cy="781812"/>
          </a:xfrm>
          <a:prstGeom prst="rect">
            <a:avLst/>
          </a:prstGeom>
          <a:noFill/>
        </p:spPr>
      </p:pic>
      <p:pic>
        <p:nvPicPr>
          <p:cNvPr id="20" name="image4-17.png"/>
          <p:cNvPicPr/>
          <p:nvPr/>
        </p:nvPicPr>
        <p:blipFill>
          <a:blip r:embed="rId19"/>
          <a:stretch>
            <a:fillRect/>
          </a:stretch>
        </p:blipFill>
        <p:spPr>
          <a:xfrm>
            <a:off x="9912096" y="731520"/>
            <a:ext cx="68580" cy="269748"/>
          </a:xfrm>
          <a:prstGeom prst="rect">
            <a:avLst/>
          </a:prstGeom>
          <a:noFill/>
        </p:spPr>
      </p:pic>
      <p:pic>
        <p:nvPicPr>
          <p:cNvPr id="21" name="image4-18.png"/>
          <p:cNvPicPr/>
          <p:nvPr/>
        </p:nvPicPr>
        <p:blipFill>
          <a:blip r:embed="rId20"/>
          <a:stretch>
            <a:fillRect/>
          </a:stretch>
        </p:blipFill>
        <p:spPr>
          <a:xfrm>
            <a:off x="1243584" y="438912"/>
            <a:ext cx="1897380" cy="233172"/>
          </a:xfrm>
          <a:prstGeom prst="rect">
            <a:avLst/>
          </a:prstGeom>
          <a:noFill/>
        </p:spPr>
      </p:pic>
      <p:pic>
        <p:nvPicPr>
          <p:cNvPr id="22" name="image4-19.png"/>
          <p:cNvPicPr/>
          <p:nvPr/>
        </p:nvPicPr>
        <p:blipFill>
          <a:blip r:embed="rId21"/>
          <a:stretch>
            <a:fillRect/>
          </a:stretch>
        </p:blipFill>
        <p:spPr>
          <a:xfrm>
            <a:off x="1097280" y="274320"/>
            <a:ext cx="68580" cy="397764"/>
          </a:xfrm>
          <a:prstGeom prst="rect">
            <a:avLst/>
          </a:prstGeom>
          <a:noFill/>
        </p:spPr>
      </p:pic>
      <p:pic>
        <p:nvPicPr>
          <p:cNvPr id="23" name="image4-20.png"/>
          <p:cNvPicPr/>
          <p:nvPr/>
        </p:nvPicPr>
        <p:blipFill>
          <a:blip r:embed="rId22"/>
          <a:stretch>
            <a:fillRect/>
          </a:stretch>
        </p:blipFill>
        <p:spPr>
          <a:xfrm>
            <a:off x="6327648" y="256032"/>
            <a:ext cx="800100" cy="653796"/>
          </a:xfrm>
          <a:prstGeom prst="rect">
            <a:avLst/>
          </a:prstGeom>
          <a:noFill/>
        </p:spPr>
      </p:pic>
      <p:pic>
        <p:nvPicPr>
          <p:cNvPr id="24" name="image4-21.png"/>
          <p:cNvPicPr/>
          <p:nvPr/>
        </p:nvPicPr>
        <p:blipFill>
          <a:blip r:embed="rId23"/>
          <a:stretch>
            <a:fillRect/>
          </a:stretch>
        </p:blipFill>
        <p:spPr>
          <a:xfrm>
            <a:off x="5449824" y="256032"/>
            <a:ext cx="946404" cy="1001268"/>
          </a:xfrm>
          <a:prstGeom prst="rect">
            <a:avLst/>
          </a:prstGeom>
          <a:noFill/>
        </p:spPr>
      </p:pic>
      <p:sp>
        <p:nvSpPr>
          <p:cNvPr id="25" name="직사각형 24"/>
          <p:cNvSpPr/>
          <p:nvPr/>
        </p:nvSpPr>
        <p:spPr>
          <a:xfrm>
            <a:off x="1813609" y="537210"/>
            <a:ext cx="825909" cy="1165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5_back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89336" cy="7557516"/>
          </a:xfrm>
          <a:prstGeom prst="rect">
            <a:avLst/>
          </a:prstGeom>
        </p:spPr>
      </p:pic>
      <p:pic>
        <p:nvPicPr>
          <p:cNvPr id="4" name="image5-1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1024128" y="2194560"/>
            <a:ext cx="653796" cy="726948"/>
          </a:xfrm>
          <a:prstGeom prst="rect">
            <a:avLst/>
          </a:prstGeom>
          <a:noFill/>
        </p:spPr>
      </p:pic>
      <p:pic>
        <p:nvPicPr>
          <p:cNvPr id="5" name="image5-2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1024128" y="2194560"/>
            <a:ext cx="653796" cy="726948"/>
          </a:xfrm>
          <a:prstGeom prst="rect">
            <a:avLst/>
          </a:prstGeom>
          <a:noFill/>
        </p:spPr>
      </p:pic>
      <p:pic>
        <p:nvPicPr>
          <p:cNvPr id="6" name="image5-3.png"/>
          <p:cNvPicPr/>
          <p:nvPr/>
        </p:nvPicPr>
        <p:blipFill>
          <a:blip r:embed="rId5"/>
          <a:stretch>
            <a:fillRect/>
          </a:stretch>
        </p:blipFill>
        <p:spPr>
          <a:xfrm>
            <a:off x="1024128" y="1828800"/>
            <a:ext cx="3506724" cy="964692"/>
          </a:xfrm>
          <a:prstGeom prst="rect">
            <a:avLst/>
          </a:prstGeom>
          <a:noFill/>
        </p:spPr>
      </p:pic>
      <p:pic>
        <p:nvPicPr>
          <p:cNvPr id="7" name="image5-4.png"/>
          <p:cNvPicPr/>
          <p:nvPr/>
        </p:nvPicPr>
        <p:blipFill>
          <a:blip r:embed="rId6"/>
          <a:stretch>
            <a:fillRect/>
          </a:stretch>
        </p:blipFill>
        <p:spPr>
          <a:xfrm>
            <a:off x="1280160" y="4206240"/>
            <a:ext cx="690372" cy="1421892"/>
          </a:xfrm>
          <a:prstGeom prst="rect">
            <a:avLst/>
          </a:prstGeom>
          <a:noFill/>
        </p:spPr>
      </p:pic>
      <p:pic>
        <p:nvPicPr>
          <p:cNvPr id="8" name="image5-5.png"/>
          <p:cNvPicPr/>
          <p:nvPr/>
        </p:nvPicPr>
        <p:blipFill>
          <a:blip r:embed="rId7"/>
          <a:stretch>
            <a:fillRect/>
          </a:stretch>
        </p:blipFill>
        <p:spPr>
          <a:xfrm>
            <a:off x="2999232" y="3913632"/>
            <a:ext cx="1495044" cy="1751076"/>
          </a:xfrm>
          <a:prstGeom prst="rect">
            <a:avLst/>
          </a:prstGeom>
          <a:noFill/>
        </p:spPr>
      </p:pic>
      <p:pic>
        <p:nvPicPr>
          <p:cNvPr id="9" name="image5-6.png"/>
          <p:cNvPicPr/>
          <p:nvPr/>
        </p:nvPicPr>
        <p:blipFill>
          <a:blip r:embed="rId8"/>
          <a:stretch>
            <a:fillRect/>
          </a:stretch>
        </p:blipFill>
        <p:spPr>
          <a:xfrm>
            <a:off x="2999232" y="3913632"/>
            <a:ext cx="1495044" cy="1751076"/>
          </a:xfrm>
          <a:prstGeom prst="rect">
            <a:avLst/>
          </a:prstGeom>
          <a:noFill/>
        </p:spPr>
      </p:pic>
      <p:pic>
        <p:nvPicPr>
          <p:cNvPr id="10" name="image5-7.png"/>
          <p:cNvPicPr/>
          <p:nvPr/>
        </p:nvPicPr>
        <p:blipFill>
          <a:blip r:embed="rId9"/>
          <a:stretch>
            <a:fillRect/>
          </a:stretch>
        </p:blipFill>
        <p:spPr>
          <a:xfrm>
            <a:off x="768096" y="3931920"/>
            <a:ext cx="982980" cy="1001268"/>
          </a:xfrm>
          <a:prstGeom prst="rect">
            <a:avLst/>
          </a:prstGeom>
          <a:noFill/>
        </p:spPr>
      </p:pic>
      <p:pic>
        <p:nvPicPr>
          <p:cNvPr id="11" name="image5-8.png"/>
          <p:cNvPicPr/>
          <p:nvPr/>
        </p:nvPicPr>
        <p:blipFill>
          <a:blip r:embed="rId10"/>
          <a:stretch>
            <a:fillRect/>
          </a:stretch>
        </p:blipFill>
        <p:spPr>
          <a:xfrm>
            <a:off x="731520" y="3931920"/>
            <a:ext cx="1019556" cy="1403604"/>
          </a:xfrm>
          <a:prstGeom prst="rect">
            <a:avLst/>
          </a:prstGeom>
          <a:noFill/>
        </p:spPr>
      </p:pic>
      <p:pic>
        <p:nvPicPr>
          <p:cNvPr id="12" name="image5-9.png"/>
          <p:cNvPicPr/>
          <p:nvPr/>
        </p:nvPicPr>
        <p:blipFill>
          <a:blip r:embed="rId11"/>
          <a:stretch>
            <a:fillRect/>
          </a:stretch>
        </p:blipFill>
        <p:spPr>
          <a:xfrm>
            <a:off x="950976" y="5797296"/>
            <a:ext cx="3982212" cy="818388"/>
          </a:xfrm>
          <a:prstGeom prst="rect">
            <a:avLst/>
          </a:prstGeom>
          <a:noFill/>
        </p:spPr>
      </p:pic>
      <p:pic>
        <p:nvPicPr>
          <p:cNvPr id="13" name="image5-10.png"/>
          <p:cNvPicPr/>
          <p:nvPr/>
        </p:nvPicPr>
        <p:blipFill>
          <a:blip r:embed="rId12"/>
          <a:stretch>
            <a:fillRect/>
          </a:stretch>
        </p:blipFill>
        <p:spPr>
          <a:xfrm>
            <a:off x="3035808" y="5779008"/>
            <a:ext cx="214884" cy="617220"/>
          </a:xfrm>
          <a:prstGeom prst="rect">
            <a:avLst/>
          </a:prstGeom>
          <a:noFill/>
        </p:spPr>
      </p:pic>
      <p:pic>
        <p:nvPicPr>
          <p:cNvPr id="14" name="image5-11.png"/>
          <p:cNvPicPr/>
          <p:nvPr/>
        </p:nvPicPr>
        <p:blipFill>
          <a:blip r:embed="rId13"/>
          <a:stretch>
            <a:fillRect/>
          </a:stretch>
        </p:blipFill>
        <p:spPr>
          <a:xfrm>
            <a:off x="731520" y="5760720"/>
            <a:ext cx="214884" cy="854964"/>
          </a:xfrm>
          <a:prstGeom prst="rect">
            <a:avLst/>
          </a:prstGeom>
          <a:noFill/>
        </p:spPr>
      </p:pic>
      <p:pic>
        <p:nvPicPr>
          <p:cNvPr id="15" name="image5-12.png"/>
          <p:cNvPicPr/>
          <p:nvPr/>
        </p:nvPicPr>
        <p:blipFill>
          <a:blip r:embed="rId14"/>
          <a:stretch>
            <a:fillRect/>
          </a:stretch>
        </p:blipFill>
        <p:spPr>
          <a:xfrm>
            <a:off x="731520" y="5029200"/>
            <a:ext cx="800100" cy="306324"/>
          </a:xfrm>
          <a:prstGeom prst="rect">
            <a:avLst/>
          </a:prstGeom>
          <a:noFill/>
        </p:spPr>
      </p:pic>
      <p:pic>
        <p:nvPicPr>
          <p:cNvPr id="16" name="image5-13.png"/>
          <p:cNvPicPr/>
          <p:nvPr/>
        </p:nvPicPr>
        <p:blipFill>
          <a:blip r:embed="rId15"/>
          <a:stretch>
            <a:fillRect/>
          </a:stretch>
        </p:blipFill>
        <p:spPr>
          <a:xfrm>
            <a:off x="768096" y="4590288"/>
            <a:ext cx="580644" cy="86868"/>
          </a:xfrm>
          <a:prstGeom prst="rect">
            <a:avLst/>
          </a:prstGeom>
          <a:noFill/>
        </p:spPr>
      </p:pic>
      <p:pic>
        <p:nvPicPr>
          <p:cNvPr id="17" name="image5-14.png"/>
          <p:cNvPicPr/>
          <p:nvPr/>
        </p:nvPicPr>
        <p:blipFill>
          <a:blip r:embed="rId16"/>
          <a:stretch>
            <a:fillRect/>
          </a:stretch>
        </p:blipFill>
        <p:spPr>
          <a:xfrm>
            <a:off x="768096" y="4389120"/>
            <a:ext cx="763524" cy="178308"/>
          </a:xfrm>
          <a:prstGeom prst="rect">
            <a:avLst/>
          </a:prstGeom>
          <a:noFill/>
        </p:spPr>
      </p:pic>
      <p:pic>
        <p:nvPicPr>
          <p:cNvPr id="18" name="image5-15.png"/>
          <p:cNvPicPr/>
          <p:nvPr/>
        </p:nvPicPr>
        <p:blipFill>
          <a:blip r:embed="rId17"/>
          <a:stretch>
            <a:fillRect/>
          </a:stretch>
        </p:blipFill>
        <p:spPr>
          <a:xfrm>
            <a:off x="658368" y="3419856"/>
            <a:ext cx="397764" cy="141732"/>
          </a:xfrm>
          <a:prstGeom prst="rect">
            <a:avLst/>
          </a:prstGeom>
          <a:noFill/>
        </p:spPr>
      </p:pic>
      <p:pic>
        <p:nvPicPr>
          <p:cNvPr id="19" name="image5-16.png"/>
          <p:cNvPicPr/>
          <p:nvPr/>
        </p:nvPicPr>
        <p:blipFill>
          <a:blip r:embed="rId18"/>
          <a:stretch>
            <a:fillRect/>
          </a:stretch>
        </p:blipFill>
        <p:spPr>
          <a:xfrm>
            <a:off x="1280160" y="3840480"/>
            <a:ext cx="324612" cy="196596"/>
          </a:xfrm>
          <a:prstGeom prst="rect">
            <a:avLst/>
          </a:prstGeom>
          <a:noFill/>
        </p:spPr>
      </p:pic>
      <p:pic>
        <p:nvPicPr>
          <p:cNvPr id="20" name="image5-17.png"/>
          <p:cNvPicPr/>
          <p:nvPr/>
        </p:nvPicPr>
        <p:blipFill>
          <a:blip r:embed="rId19"/>
          <a:stretch>
            <a:fillRect/>
          </a:stretch>
        </p:blipFill>
        <p:spPr>
          <a:xfrm>
            <a:off x="731520" y="3639312"/>
            <a:ext cx="1092708" cy="123444"/>
          </a:xfrm>
          <a:prstGeom prst="rect">
            <a:avLst/>
          </a:prstGeom>
          <a:noFill/>
        </p:spPr>
      </p:pic>
      <p:pic>
        <p:nvPicPr>
          <p:cNvPr id="21" name="image5-18.png"/>
          <p:cNvPicPr/>
          <p:nvPr/>
        </p:nvPicPr>
        <p:blipFill>
          <a:blip r:embed="rId20"/>
          <a:stretch>
            <a:fillRect/>
          </a:stretch>
        </p:blipFill>
        <p:spPr>
          <a:xfrm>
            <a:off x="2852928" y="2340864"/>
            <a:ext cx="544068" cy="452628"/>
          </a:xfrm>
          <a:prstGeom prst="rect">
            <a:avLst/>
          </a:prstGeom>
          <a:noFill/>
        </p:spPr>
      </p:pic>
      <p:pic>
        <p:nvPicPr>
          <p:cNvPr id="22" name="image5-19.png"/>
          <p:cNvPicPr/>
          <p:nvPr/>
        </p:nvPicPr>
        <p:blipFill>
          <a:blip r:embed="rId21"/>
          <a:stretch>
            <a:fillRect/>
          </a:stretch>
        </p:blipFill>
        <p:spPr>
          <a:xfrm>
            <a:off x="4535424" y="2322576"/>
            <a:ext cx="214884" cy="470916"/>
          </a:xfrm>
          <a:prstGeom prst="rect">
            <a:avLst/>
          </a:prstGeom>
          <a:noFill/>
        </p:spPr>
      </p:pic>
      <p:pic>
        <p:nvPicPr>
          <p:cNvPr id="23" name="image5-20.png"/>
          <p:cNvPicPr/>
          <p:nvPr/>
        </p:nvPicPr>
        <p:blipFill>
          <a:blip r:embed="rId22"/>
          <a:stretch>
            <a:fillRect/>
          </a:stretch>
        </p:blipFill>
        <p:spPr>
          <a:xfrm>
            <a:off x="804672" y="2194560"/>
            <a:ext cx="214884" cy="726948"/>
          </a:xfrm>
          <a:prstGeom prst="rect">
            <a:avLst/>
          </a:prstGeom>
          <a:noFill/>
        </p:spPr>
      </p:pic>
      <p:pic>
        <p:nvPicPr>
          <p:cNvPr id="24" name="image5-21.png"/>
          <p:cNvPicPr/>
          <p:nvPr/>
        </p:nvPicPr>
        <p:blipFill>
          <a:blip r:embed="rId23"/>
          <a:stretch>
            <a:fillRect/>
          </a:stretch>
        </p:blipFill>
        <p:spPr>
          <a:xfrm>
            <a:off x="877824" y="1115568"/>
            <a:ext cx="2336292" cy="598932"/>
          </a:xfrm>
          <a:prstGeom prst="rect">
            <a:avLst/>
          </a:prstGeom>
          <a:noFill/>
        </p:spPr>
      </p:pic>
      <p:pic>
        <p:nvPicPr>
          <p:cNvPr id="25" name="image5-22.png"/>
          <p:cNvPicPr/>
          <p:nvPr/>
        </p:nvPicPr>
        <p:blipFill>
          <a:blip r:embed="rId24"/>
          <a:stretch>
            <a:fillRect/>
          </a:stretch>
        </p:blipFill>
        <p:spPr>
          <a:xfrm>
            <a:off x="1243584" y="274320"/>
            <a:ext cx="1019556" cy="141732"/>
          </a:xfrm>
          <a:prstGeom prst="rect">
            <a:avLst/>
          </a:prstGeom>
          <a:noFill/>
        </p:spPr>
      </p:pic>
      <p:pic>
        <p:nvPicPr>
          <p:cNvPr id="26" name="image5-23.png"/>
          <p:cNvPicPr/>
          <p:nvPr/>
        </p:nvPicPr>
        <p:blipFill>
          <a:blip r:embed="rId25"/>
          <a:stretch>
            <a:fillRect/>
          </a:stretch>
        </p:blipFill>
        <p:spPr>
          <a:xfrm>
            <a:off x="1024128" y="2212848"/>
            <a:ext cx="178308" cy="123444"/>
          </a:xfrm>
          <a:prstGeom prst="rect">
            <a:avLst/>
          </a:prstGeom>
          <a:noFill/>
        </p:spPr>
      </p:pic>
      <p:pic>
        <p:nvPicPr>
          <p:cNvPr id="27" name="image5-24.png"/>
          <p:cNvPicPr/>
          <p:nvPr/>
        </p:nvPicPr>
        <p:blipFill>
          <a:blip r:embed="rId26"/>
          <a:stretch>
            <a:fillRect/>
          </a:stretch>
        </p:blipFill>
        <p:spPr>
          <a:xfrm>
            <a:off x="9034272" y="1536192"/>
            <a:ext cx="105156" cy="86868"/>
          </a:xfrm>
          <a:prstGeom prst="rect">
            <a:avLst/>
          </a:prstGeom>
          <a:noFill/>
        </p:spPr>
      </p:pic>
      <p:pic>
        <p:nvPicPr>
          <p:cNvPr id="28" name="image5-25.png"/>
          <p:cNvPicPr/>
          <p:nvPr/>
        </p:nvPicPr>
        <p:blipFill>
          <a:blip r:embed="rId27"/>
          <a:stretch>
            <a:fillRect/>
          </a:stretch>
        </p:blipFill>
        <p:spPr>
          <a:xfrm>
            <a:off x="6839712" y="932688"/>
            <a:ext cx="105156" cy="214884"/>
          </a:xfrm>
          <a:prstGeom prst="rect">
            <a:avLst/>
          </a:prstGeom>
          <a:noFill/>
        </p:spPr>
      </p:pic>
      <p:pic>
        <p:nvPicPr>
          <p:cNvPr id="29" name="image5-26.png"/>
          <p:cNvPicPr/>
          <p:nvPr/>
        </p:nvPicPr>
        <p:blipFill>
          <a:blip r:embed="rId28"/>
          <a:stretch>
            <a:fillRect/>
          </a:stretch>
        </p:blipFill>
        <p:spPr>
          <a:xfrm>
            <a:off x="658368" y="237744"/>
            <a:ext cx="397764" cy="452628"/>
          </a:xfrm>
          <a:prstGeom prst="rect">
            <a:avLst/>
          </a:prstGeom>
          <a:noFill/>
        </p:spPr>
      </p:pic>
      <p:pic>
        <p:nvPicPr>
          <p:cNvPr id="30" name="image5-27.png"/>
          <p:cNvPicPr/>
          <p:nvPr/>
        </p:nvPicPr>
        <p:blipFill>
          <a:blip r:embed="rId29"/>
          <a:stretch>
            <a:fillRect/>
          </a:stretch>
        </p:blipFill>
        <p:spPr>
          <a:xfrm>
            <a:off x="658368" y="237744"/>
            <a:ext cx="397764" cy="452628"/>
          </a:xfrm>
          <a:prstGeom prst="rect">
            <a:avLst/>
          </a:prstGeom>
          <a:noFill/>
        </p:spPr>
      </p:pic>
      <p:pic>
        <p:nvPicPr>
          <p:cNvPr id="31" name="image5-28.png"/>
          <p:cNvPicPr/>
          <p:nvPr/>
        </p:nvPicPr>
        <p:blipFill>
          <a:blip r:embed="rId30"/>
          <a:stretch>
            <a:fillRect/>
          </a:stretch>
        </p:blipFill>
        <p:spPr>
          <a:xfrm>
            <a:off x="877824" y="2176272"/>
            <a:ext cx="141732" cy="160020"/>
          </a:xfrm>
          <a:prstGeom prst="rect">
            <a:avLst/>
          </a:prstGeom>
          <a:noFill/>
        </p:spPr>
      </p:pic>
      <p:pic>
        <p:nvPicPr>
          <p:cNvPr id="32" name="image5-29.png"/>
          <p:cNvPicPr/>
          <p:nvPr/>
        </p:nvPicPr>
        <p:blipFill>
          <a:blip r:embed="rId31"/>
          <a:stretch>
            <a:fillRect/>
          </a:stretch>
        </p:blipFill>
        <p:spPr>
          <a:xfrm>
            <a:off x="9034272" y="1536192"/>
            <a:ext cx="105156" cy="86868"/>
          </a:xfrm>
          <a:prstGeom prst="rect">
            <a:avLst/>
          </a:prstGeom>
          <a:noFill/>
        </p:spPr>
      </p:pic>
      <p:pic>
        <p:nvPicPr>
          <p:cNvPr id="33" name="image5-30.png"/>
          <p:cNvPicPr/>
          <p:nvPr/>
        </p:nvPicPr>
        <p:blipFill>
          <a:blip r:embed="rId32"/>
          <a:stretch>
            <a:fillRect/>
          </a:stretch>
        </p:blipFill>
        <p:spPr>
          <a:xfrm>
            <a:off x="8302752" y="1463040"/>
            <a:ext cx="214884" cy="160020"/>
          </a:xfrm>
          <a:prstGeom prst="rect">
            <a:avLst/>
          </a:prstGeom>
          <a:noFill/>
        </p:spPr>
      </p:pic>
      <p:pic>
        <p:nvPicPr>
          <p:cNvPr id="34" name="image5-31.png"/>
          <p:cNvPicPr/>
          <p:nvPr/>
        </p:nvPicPr>
        <p:blipFill>
          <a:blip r:embed="rId33"/>
          <a:stretch>
            <a:fillRect/>
          </a:stretch>
        </p:blipFill>
        <p:spPr>
          <a:xfrm>
            <a:off x="6656832" y="1024128"/>
            <a:ext cx="690372" cy="397764"/>
          </a:xfrm>
          <a:prstGeom prst="rect">
            <a:avLst/>
          </a:prstGeom>
          <a:noFill/>
        </p:spPr>
      </p:pic>
      <p:pic>
        <p:nvPicPr>
          <p:cNvPr id="35" name="image5-32.png"/>
          <p:cNvPicPr/>
          <p:nvPr/>
        </p:nvPicPr>
        <p:blipFill>
          <a:blip r:embed="rId34"/>
          <a:stretch>
            <a:fillRect/>
          </a:stretch>
        </p:blipFill>
        <p:spPr>
          <a:xfrm>
            <a:off x="2414016" y="932688"/>
            <a:ext cx="178308" cy="105156"/>
          </a:xfrm>
          <a:prstGeom prst="rect">
            <a:avLst/>
          </a:prstGeom>
          <a:noFill/>
        </p:spPr>
      </p:pic>
      <p:pic>
        <p:nvPicPr>
          <p:cNvPr id="36" name="image5-33.png"/>
          <p:cNvPicPr/>
          <p:nvPr/>
        </p:nvPicPr>
        <p:blipFill>
          <a:blip r:embed="rId35"/>
          <a:stretch>
            <a:fillRect/>
          </a:stretch>
        </p:blipFill>
        <p:spPr>
          <a:xfrm>
            <a:off x="1243584" y="420624"/>
            <a:ext cx="1933956" cy="269748"/>
          </a:xfrm>
          <a:prstGeom prst="rect">
            <a:avLst/>
          </a:prstGeom>
          <a:noFill/>
        </p:spPr>
      </p:pic>
      <p:pic>
        <p:nvPicPr>
          <p:cNvPr id="37" name="image5-34.png"/>
          <p:cNvPicPr/>
          <p:nvPr/>
        </p:nvPicPr>
        <p:blipFill>
          <a:blip r:embed="rId36"/>
          <a:stretch>
            <a:fillRect/>
          </a:stretch>
        </p:blipFill>
        <p:spPr>
          <a:xfrm>
            <a:off x="1097280" y="256032"/>
            <a:ext cx="68580" cy="397764"/>
          </a:xfrm>
          <a:prstGeom prst="rect">
            <a:avLst/>
          </a:prstGeom>
          <a:noFill/>
        </p:spPr>
      </p:pic>
      <p:sp>
        <p:nvSpPr>
          <p:cNvPr id="38" name="직사각형 37"/>
          <p:cNvSpPr/>
          <p:nvPr/>
        </p:nvSpPr>
        <p:spPr>
          <a:xfrm>
            <a:off x="1813609" y="537210"/>
            <a:ext cx="825909" cy="1165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6_back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89336" cy="7557516"/>
          </a:xfrm>
          <a:prstGeom prst="rect">
            <a:avLst/>
          </a:prstGeom>
        </p:spPr>
      </p:pic>
      <p:pic>
        <p:nvPicPr>
          <p:cNvPr id="4" name="image6-1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804672" y="256032"/>
            <a:ext cx="9212580" cy="1220724"/>
          </a:xfrm>
          <a:prstGeom prst="rect">
            <a:avLst/>
          </a:prstGeom>
          <a:noFill/>
        </p:spPr>
      </p:pic>
      <p:pic>
        <p:nvPicPr>
          <p:cNvPr id="5" name="image6-2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1024128" y="2066544"/>
            <a:ext cx="653796" cy="726948"/>
          </a:xfrm>
          <a:prstGeom prst="rect">
            <a:avLst/>
          </a:prstGeom>
          <a:noFill/>
        </p:spPr>
      </p:pic>
      <p:pic>
        <p:nvPicPr>
          <p:cNvPr id="6" name="image6-3.png"/>
          <p:cNvPicPr/>
          <p:nvPr/>
        </p:nvPicPr>
        <p:blipFill>
          <a:blip r:embed="rId5"/>
          <a:stretch>
            <a:fillRect/>
          </a:stretch>
        </p:blipFill>
        <p:spPr>
          <a:xfrm>
            <a:off x="1024128" y="2066544"/>
            <a:ext cx="653796" cy="726948"/>
          </a:xfrm>
          <a:prstGeom prst="rect">
            <a:avLst/>
          </a:prstGeom>
          <a:noFill/>
        </p:spPr>
      </p:pic>
      <p:pic>
        <p:nvPicPr>
          <p:cNvPr id="7" name="image6-4.png"/>
          <p:cNvPicPr/>
          <p:nvPr/>
        </p:nvPicPr>
        <p:blipFill>
          <a:blip r:embed="rId6"/>
          <a:stretch>
            <a:fillRect/>
          </a:stretch>
        </p:blipFill>
        <p:spPr>
          <a:xfrm>
            <a:off x="1280160" y="4224528"/>
            <a:ext cx="690372" cy="1421892"/>
          </a:xfrm>
          <a:prstGeom prst="rect">
            <a:avLst/>
          </a:prstGeom>
          <a:noFill/>
        </p:spPr>
      </p:pic>
      <p:pic>
        <p:nvPicPr>
          <p:cNvPr id="8" name="image6-5.png"/>
          <p:cNvPicPr/>
          <p:nvPr/>
        </p:nvPicPr>
        <p:blipFill>
          <a:blip r:embed="rId7"/>
          <a:stretch>
            <a:fillRect/>
          </a:stretch>
        </p:blipFill>
        <p:spPr>
          <a:xfrm>
            <a:off x="2999232" y="3931920"/>
            <a:ext cx="1495044" cy="1751076"/>
          </a:xfrm>
          <a:prstGeom prst="rect">
            <a:avLst/>
          </a:prstGeom>
          <a:noFill/>
        </p:spPr>
      </p:pic>
      <p:pic>
        <p:nvPicPr>
          <p:cNvPr id="9" name="image6-6.png"/>
          <p:cNvPicPr/>
          <p:nvPr/>
        </p:nvPicPr>
        <p:blipFill>
          <a:blip r:embed="rId8"/>
          <a:stretch>
            <a:fillRect/>
          </a:stretch>
        </p:blipFill>
        <p:spPr>
          <a:xfrm>
            <a:off x="2999232" y="3931920"/>
            <a:ext cx="1495044" cy="1751076"/>
          </a:xfrm>
          <a:prstGeom prst="rect">
            <a:avLst/>
          </a:prstGeom>
          <a:noFill/>
        </p:spPr>
      </p:pic>
      <p:pic>
        <p:nvPicPr>
          <p:cNvPr id="10" name="image6-7.png"/>
          <p:cNvPicPr/>
          <p:nvPr/>
        </p:nvPicPr>
        <p:blipFill>
          <a:blip r:embed="rId9"/>
          <a:stretch>
            <a:fillRect/>
          </a:stretch>
        </p:blipFill>
        <p:spPr>
          <a:xfrm>
            <a:off x="731520" y="3931920"/>
            <a:ext cx="946404" cy="1421892"/>
          </a:xfrm>
          <a:prstGeom prst="rect">
            <a:avLst/>
          </a:prstGeom>
          <a:noFill/>
        </p:spPr>
      </p:pic>
      <p:pic>
        <p:nvPicPr>
          <p:cNvPr id="11" name="image6-8.png"/>
          <p:cNvPicPr/>
          <p:nvPr/>
        </p:nvPicPr>
        <p:blipFill>
          <a:blip r:embed="rId10"/>
          <a:stretch>
            <a:fillRect/>
          </a:stretch>
        </p:blipFill>
        <p:spPr>
          <a:xfrm>
            <a:off x="731520" y="3931920"/>
            <a:ext cx="946404" cy="1421892"/>
          </a:xfrm>
          <a:prstGeom prst="rect">
            <a:avLst/>
          </a:prstGeom>
          <a:noFill/>
        </p:spPr>
      </p:pic>
      <p:pic>
        <p:nvPicPr>
          <p:cNvPr id="12" name="image6-9.png"/>
          <p:cNvPicPr/>
          <p:nvPr/>
        </p:nvPicPr>
        <p:blipFill>
          <a:blip r:embed="rId11"/>
          <a:stretch>
            <a:fillRect/>
          </a:stretch>
        </p:blipFill>
        <p:spPr>
          <a:xfrm>
            <a:off x="950976" y="5797296"/>
            <a:ext cx="3982212" cy="818388"/>
          </a:xfrm>
          <a:prstGeom prst="rect">
            <a:avLst/>
          </a:prstGeom>
          <a:noFill/>
        </p:spPr>
      </p:pic>
      <p:pic>
        <p:nvPicPr>
          <p:cNvPr id="13" name="image6-10.png"/>
          <p:cNvPicPr/>
          <p:nvPr/>
        </p:nvPicPr>
        <p:blipFill>
          <a:blip r:embed="rId12"/>
          <a:stretch>
            <a:fillRect/>
          </a:stretch>
        </p:blipFill>
        <p:spPr>
          <a:xfrm>
            <a:off x="3035808" y="5797296"/>
            <a:ext cx="214884" cy="617220"/>
          </a:xfrm>
          <a:prstGeom prst="rect">
            <a:avLst/>
          </a:prstGeom>
          <a:noFill/>
        </p:spPr>
      </p:pic>
      <p:pic>
        <p:nvPicPr>
          <p:cNvPr id="14" name="image6-11.png"/>
          <p:cNvPicPr/>
          <p:nvPr/>
        </p:nvPicPr>
        <p:blipFill>
          <a:blip r:embed="rId13"/>
          <a:stretch>
            <a:fillRect/>
          </a:stretch>
        </p:blipFill>
        <p:spPr>
          <a:xfrm>
            <a:off x="731520" y="5779008"/>
            <a:ext cx="214884" cy="854964"/>
          </a:xfrm>
          <a:prstGeom prst="rect">
            <a:avLst/>
          </a:prstGeom>
          <a:noFill/>
        </p:spPr>
      </p:pic>
      <p:pic>
        <p:nvPicPr>
          <p:cNvPr id="15" name="image6-12.png"/>
          <p:cNvPicPr/>
          <p:nvPr/>
        </p:nvPicPr>
        <p:blipFill>
          <a:blip r:embed="rId14"/>
          <a:stretch>
            <a:fillRect/>
          </a:stretch>
        </p:blipFill>
        <p:spPr>
          <a:xfrm>
            <a:off x="1792224" y="6473952"/>
            <a:ext cx="763524" cy="141732"/>
          </a:xfrm>
          <a:prstGeom prst="rect">
            <a:avLst/>
          </a:prstGeom>
          <a:noFill/>
        </p:spPr>
      </p:pic>
      <p:pic>
        <p:nvPicPr>
          <p:cNvPr id="16" name="image6-13.png"/>
          <p:cNvPicPr/>
          <p:nvPr/>
        </p:nvPicPr>
        <p:blipFill>
          <a:blip r:embed="rId15"/>
          <a:stretch>
            <a:fillRect/>
          </a:stretch>
        </p:blipFill>
        <p:spPr>
          <a:xfrm>
            <a:off x="658368" y="3419856"/>
            <a:ext cx="763524" cy="141732"/>
          </a:xfrm>
          <a:prstGeom prst="rect">
            <a:avLst/>
          </a:prstGeom>
          <a:noFill/>
        </p:spPr>
      </p:pic>
      <p:pic>
        <p:nvPicPr>
          <p:cNvPr id="17" name="image6-14.png"/>
          <p:cNvPicPr/>
          <p:nvPr/>
        </p:nvPicPr>
        <p:blipFill>
          <a:blip r:embed="rId16"/>
          <a:stretch>
            <a:fillRect/>
          </a:stretch>
        </p:blipFill>
        <p:spPr>
          <a:xfrm>
            <a:off x="1280160" y="3840480"/>
            <a:ext cx="324612" cy="214884"/>
          </a:xfrm>
          <a:prstGeom prst="rect">
            <a:avLst/>
          </a:prstGeom>
          <a:noFill/>
        </p:spPr>
      </p:pic>
      <p:pic>
        <p:nvPicPr>
          <p:cNvPr id="18" name="image6-15.png"/>
          <p:cNvPicPr/>
          <p:nvPr/>
        </p:nvPicPr>
        <p:blipFill>
          <a:blip r:embed="rId17"/>
          <a:stretch>
            <a:fillRect/>
          </a:stretch>
        </p:blipFill>
        <p:spPr>
          <a:xfrm>
            <a:off x="731520" y="3657600"/>
            <a:ext cx="1092708" cy="123444"/>
          </a:xfrm>
          <a:prstGeom prst="rect">
            <a:avLst/>
          </a:prstGeom>
          <a:noFill/>
        </p:spPr>
      </p:pic>
      <p:pic>
        <p:nvPicPr>
          <p:cNvPr id="19" name="image6-16.png"/>
          <p:cNvPicPr/>
          <p:nvPr/>
        </p:nvPicPr>
        <p:blipFill>
          <a:blip r:embed="rId18"/>
          <a:stretch>
            <a:fillRect/>
          </a:stretch>
        </p:blipFill>
        <p:spPr>
          <a:xfrm>
            <a:off x="804672" y="2194560"/>
            <a:ext cx="251460" cy="598932"/>
          </a:xfrm>
          <a:prstGeom prst="rect">
            <a:avLst/>
          </a:prstGeom>
          <a:noFill/>
        </p:spPr>
      </p:pic>
      <p:pic>
        <p:nvPicPr>
          <p:cNvPr id="20" name="image6-17.png"/>
          <p:cNvPicPr/>
          <p:nvPr/>
        </p:nvPicPr>
        <p:blipFill>
          <a:blip r:embed="rId19"/>
          <a:stretch>
            <a:fillRect/>
          </a:stretch>
        </p:blipFill>
        <p:spPr>
          <a:xfrm>
            <a:off x="877824" y="1133856"/>
            <a:ext cx="2372868" cy="598932"/>
          </a:xfrm>
          <a:prstGeom prst="rect">
            <a:avLst/>
          </a:prstGeom>
          <a:noFill/>
        </p:spPr>
      </p:pic>
      <p:pic>
        <p:nvPicPr>
          <p:cNvPr id="21" name="image6-18.png"/>
          <p:cNvPicPr/>
          <p:nvPr/>
        </p:nvPicPr>
        <p:blipFill>
          <a:blip r:embed="rId20"/>
          <a:stretch>
            <a:fillRect/>
          </a:stretch>
        </p:blipFill>
        <p:spPr>
          <a:xfrm>
            <a:off x="1243584" y="292608"/>
            <a:ext cx="1019556" cy="123444"/>
          </a:xfrm>
          <a:prstGeom prst="rect">
            <a:avLst/>
          </a:prstGeom>
          <a:noFill/>
        </p:spPr>
      </p:pic>
      <p:pic>
        <p:nvPicPr>
          <p:cNvPr id="22" name="image6-19.png"/>
          <p:cNvPicPr/>
          <p:nvPr/>
        </p:nvPicPr>
        <p:blipFill>
          <a:blip r:embed="rId21"/>
          <a:stretch>
            <a:fillRect/>
          </a:stretch>
        </p:blipFill>
        <p:spPr>
          <a:xfrm>
            <a:off x="658368" y="237744"/>
            <a:ext cx="434340" cy="470916"/>
          </a:xfrm>
          <a:prstGeom prst="rect">
            <a:avLst/>
          </a:prstGeom>
          <a:noFill/>
        </p:spPr>
      </p:pic>
      <p:pic>
        <p:nvPicPr>
          <p:cNvPr id="23" name="image6-20.png"/>
          <p:cNvPicPr/>
          <p:nvPr/>
        </p:nvPicPr>
        <p:blipFill>
          <a:blip r:embed="rId22"/>
          <a:stretch>
            <a:fillRect/>
          </a:stretch>
        </p:blipFill>
        <p:spPr>
          <a:xfrm>
            <a:off x="658368" y="237744"/>
            <a:ext cx="434340" cy="470916"/>
          </a:xfrm>
          <a:prstGeom prst="rect">
            <a:avLst/>
          </a:prstGeom>
          <a:noFill/>
        </p:spPr>
      </p:pic>
      <p:pic>
        <p:nvPicPr>
          <p:cNvPr id="24" name="image6-21.png"/>
          <p:cNvPicPr/>
          <p:nvPr/>
        </p:nvPicPr>
        <p:blipFill>
          <a:blip r:embed="rId23"/>
          <a:stretch>
            <a:fillRect/>
          </a:stretch>
        </p:blipFill>
        <p:spPr>
          <a:xfrm>
            <a:off x="804672" y="2048256"/>
            <a:ext cx="214884" cy="288036"/>
          </a:xfrm>
          <a:prstGeom prst="rect">
            <a:avLst/>
          </a:prstGeom>
          <a:noFill/>
        </p:spPr>
      </p:pic>
      <p:pic>
        <p:nvPicPr>
          <p:cNvPr id="25" name="image6-22.png"/>
          <p:cNvPicPr/>
          <p:nvPr/>
        </p:nvPicPr>
        <p:blipFill>
          <a:blip r:embed="rId24"/>
          <a:stretch>
            <a:fillRect/>
          </a:stretch>
        </p:blipFill>
        <p:spPr>
          <a:xfrm>
            <a:off x="9875520" y="1993392"/>
            <a:ext cx="105156" cy="178308"/>
          </a:xfrm>
          <a:prstGeom prst="rect">
            <a:avLst/>
          </a:prstGeom>
          <a:noFill/>
        </p:spPr>
      </p:pic>
      <p:pic>
        <p:nvPicPr>
          <p:cNvPr id="26" name="image6-23.png"/>
          <p:cNvPicPr/>
          <p:nvPr/>
        </p:nvPicPr>
        <p:blipFill>
          <a:blip r:embed="rId25"/>
          <a:stretch>
            <a:fillRect/>
          </a:stretch>
        </p:blipFill>
        <p:spPr>
          <a:xfrm>
            <a:off x="8412480" y="1938528"/>
            <a:ext cx="178308" cy="86868"/>
          </a:xfrm>
          <a:prstGeom prst="rect">
            <a:avLst/>
          </a:prstGeom>
          <a:noFill/>
        </p:spPr>
      </p:pic>
      <p:pic>
        <p:nvPicPr>
          <p:cNvPr id="27" name="image6-24.png"/>
          <p:cNvPicPr/>
          <p:nvPr/>
        </p:nvPicPr>
        <p:blipFill>
          <a:blip r:embed="rId26"/>
          <a:stretch>
            <a:fillRect/>
          </a:stretch>
        </p:blipFill>
        <p:spPr>
          <a:xfrm>
            <a:off x="1024128" y="1847088"/>
            <a:ext cx="653796" cy="196596"/>
          </a:xfrm>
          <a:prstGeom prst="rect">
            <a:avLst/>
          </a:prstGeom>
          <a:noFill/>
        </p:spPr>
      </p:pic>
      <p:pic>
        <p:nvPicPr>
          <p:cNvPr id="28" name="image6-25.png"/>
          <p:cNvPicPr/>
          <p:nvPr/>
        </p:nvPicPr>
        <p:blipFill>
          <a:blip r:embed="rId27"/>
          <a:stretch>
            <a:fillRect/>
          </a:stretch>
        </p:blipFill>
        <p:spPr>
          <a:xfrm>
            <a:off x="804672" y="896112"/>
            <a:ext cx="1824228" cy="196596"/>
          </a:xfrm>
          <a:prstGeom prst="rect">
            <a:avLst/>
          </a:prstGeom>
          <a:noFill/>
        </p:spPr>
      </p:pic>
      <p:pic>
        <p:nvPicPr>
          <p:cNvPr id="29" name="image6-26.png"/>
          <p:cNvPicPr/>
          <p:nvPr/>
        </p:nvPicPr>
        <p:blipFill>
          <a:blip r:embed="rId28"/>
          <a:stretch>
            <a:fillRect/>
          </a:stretch>
        </p:blipFill>
        <p:spPr>
          <a:xfrm>
            <a:off x="5449824" y="749808"/>
            <a:ext cx="68580" cy="214884"/>
          </a:xfrm>
          <a:prstGeom prst="rect">
            <a:avLst/>
          </a:prstGeom>
          <a:noFill/>
        </p:spPr>
      </p:pic>
      <p:pic>
        <p:nvPicPr>
          <p:cNvPr id="30" name="image6-27.png"/>
          <p:cNvPicPr/>
          <p:nvPr/>
        </p:nvPicPr>
        <p:blipFill>
          <a:blip r:embed="rId29"/>
          <a:stretch>
            <a:fillRect/>
          </a:stretch>
        </p:blipFill>
        <p:spPr>
          <a:xfrm>
            <a:off x="6108192" y="658368"/>
            <a:ext cx="141732" cy="160020"/>
          </a:xfrm>
          <a:prstGeom prst="rect">
            <a:avLst/>
          </a:prstGeom>
          <a:noFill/>
        </p:spPr>
      </p:pic>
      <p:pic>
        <p:nvPicPr>
          <p:cNvPr id="31" name="image6-28.png"/>
          <p:cNvPicPr/>
          <p:nvPr/>
        </p:nvPicPr>
        <p:blipFill>
          <a:blip r:embed="rId30"/>
          <a:stretch>
            <a:fillRect/>
          </a:stretch>
        </p:blipFill>
        <p:spPr>
          <a:xfrm>
            <a:off x="1243584" y="438912"/>
            <a:ext cx="1933956" cy="233172"/>
          </a:xfrm>
          <a:prstGeom prst="rect">
            <a:avLst/>
          </a:prstGeom>
          <a:noFill/>
        </p:spPr>
      </p:pic>
      <p:pic>
        <p:nvPicPr>
          <p:cNvPr id="32" name="image6-29.png"/>
          <p:cNvPicPr/>
          <p:nvPr/>
        </p:nvPicPr>
        <p:blipFill>
          <a:blip r:embed="rId31"/>
          <a:stretch>
            <a:fillRect/>
          </a:stretch>
        </p:blipFill>
        <p:spPr>
          <a:xfrm>
            <a:off x="8705088" y="274320"/>
            <a:ext cx="1312164" cy="416052"/>
          </a:xfrm>
          <a:prstGeom prst="rect">
            <a:avLst/>
          </a:prstGeom>
          <a:noFill/>
        </p:spPr>
      </p:pic>
      <p:pic>
        <p:nvPicPr>
          <p:cNvPr id="33" name="image6-30.png"/>
          <p:cNvPicPr/>
          <p:nvPr/>
        </p:nvPicPr>
        <p:blipFill>
          <a:blip r:embed="rId32"/>
          <a:stretch>
            <a:fillRect/>
          </a:stretch>
        </p:blipFill>
        <p:spPr>
          <a:xfrm>
            <a:off x="1097280" y="274320"/>
            <a:ext cx="105156" cy="397764"/>
          </a:xfrm>
          <a:prstGeom prst="rect">
            <a:avLst/>
          </a:prstGeom>
          <a:noFill/>
        </p:spPr>
      </p:pic>
      <p:sp>
        <p:nvSpPr>
          <p:cNvPr id="34" name="직사각형 33"/>
          <p:cNvSpPr/>
          <p:nvPr/>
        </p:nvSpPr>
        <p:spPr>
          <a:xfrm>
            <a:off x="1813609" y="537210"/>
            <a:ext cx="825909" cy="1165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7_back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89336" cy="7557516"/>
          </a:xfrm>
          <a:prstGeom prst="rect">
            <a:avLst/>
          </a:prstGeom>
        </p:spPr>
      </p:pic>
      <p:pic>
        <p:nvPicPr>
          <p:cNvPr id="4" name="image7-1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804672" y="2048256"/>
            <a:ext cx="214884" cy="489204"/>
          </a:xfrm>
          <a:prstGeom prst="rect">
            <a:avLst/>
          </a:prstGeom>
          <a:noFill/>
        </p:spPr>
      </p:pic>
      <p:pic>
        <p:nvPicPr>
          <p:cNvPr id="5" name="image7-2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1243584" y="4206240"/>
            <a:ext cx="726948" cy="1421892"/>
          </a:xfrm>
          <a:prstGeom prst="rect">
            <a:avLst/>
          </a:prstGeom>
          <a:noFill/>
        </p:spPr>
      </p:pic>
      <p:pic>
        <p:nvPicPr>
          <p:cNvPr id="6" name="image7-3.png"/>
          <p:cNvPicPr/>
          <p:nvPr/>
        </p:nvPicPr>
        <p:blipFill>
          <a:blip r:embed="rId5"/>
          <a:stretch>
            <a:fillRect/>
          </a:stretch>
        </p:blipFill>
        <p:spPr>
          <a:xfrm>
            <a:off x="731520" y="3931920"/>
            <a:ext cx="946404" cy="1403604"/>
          </a:xfrm>
          <a:prstGeom prst="rect">
            <a:avLst/>
          </a:prstGeom>
          <a:noFill/>
        </p:spPr>
      </p:pic>
      <p:pic>
        <p:nvPicPr>
          <p:cNvPr id="7" name="image7-4.png"/>
          <p:cNvPicPr/>
          <p:nvPr/>
        </p:nvPicPr>
        <p:blipFill>
          <a:blip r:embed="rId6"/>
          <a:stretch>
            <a:fillRect/>
          </a:stretch>
        </p:blipFill>
        <p:spPr>
          <a:xfrm>
            <a:off x="731520" y="3931920"/>
            <a:ext cx="946404" cy="1403604"/>
          </a:xfrm>
          <a:prstGeom prst="rect">
            <a:avLst/>
          </a:prstGeom>
          <a:noFill/>
        </p:spPr>
      </p:pic>
      <p:pic>
        <p:nvPicPr>
          <p:cNvPr id="8" name="image7-5.png"/>
          <p:cNvPicPr/>
          <p:nvPr/>
        </p:nvPicPr>
        <p:blipFill>
          <a:blip r:embed="rId7"/>
          <a:stretch>
            <a:fillRect/>
          </a:stretch>
        </p:blipFill>
        <p:spPr>
          <a:xfrm>
            <a:off x="950976" y="5797296"/>
            <a:ext cx="3982212" cy="598932"/>
          </a:xfrm>
          <a:prstGeom prst="rect">
            <a:avLst/>
          </a:prstGeom>
          <a:noFill/>
        </p:spPr>
      </p:pic>
      <p:pic>
        <p:nvPicPr>
          <p:cNvPr id="9" name="image7-6.png"/>
          <p:cNvPicPr/>
          <p:nvPr/>
        </p:nvPicPr>
        <p:blipFill>
          <a:blip r:embed="rId8"/>
          <a:stretch>
            <a:fillRect/>
          </a:stretch>
        </p:blipFill>
        <p:spPr>
          <a:xfrm>
            <a:off x="3035808" y="5779008"/>
            <a:ext cx="214884" cy="635508"/>
          </a:xfrm>
          <a:prstGeom prst="rect">
            <a:avLst/>
          </a:prstGeom>
          <a:noFill/>
        </p:spPr>
      </p:pic>
      <p:pic>
        <p:nvPicPr>
          <p:cNvPr id="10" name="image7-7.png"/>
          <p:cNvPicPr/>
          <p:nvPr/>
        </p:nvPicPr>
        <p:blipFill>
          <a:blip r:embed="rId9"/>
          <a:stretch>
            <a:fillRect/>
          </a:stretch>
        </p:blipFill>
        <p:spPr>
          <a:xfrm>
            <a:off x="731520" y="5779008"/>
            <a:ext cx="178308" cy="854964"/>
          </a:xfrm>
          <a:prstGeom prst="rect">
            <a:avLst/>
          </a:prstGeom>
          <a:noFill/>
        </p:spPr>
      </p:pic>
      <p:pic>
        <p:nvPicPr>
          <p:cNvPr id="11" name="image7-8.png"/>
          <p:cNvPicPr/>
          <p:nvPr/>
        </p:nvPicPr>
        <p:blipFill>
          <a:blip r:embed="rId10"/>
          <a:stretch>
            <a:fillRect/>
          </a:stretch>
        </p:blipFill>
        <p:spPr>
          <a:xfrm>
            <a:off x="1353312" y="6473952"/>
            <a:ext cx="434340" cy="141732"/>
          </a:xfrm>
          <a:prstGeom prst="rect">
            <a:avLst/>
          </a:prstGeom>
          <a:noFill/>
        </p:spPr>
      </p:pic>
      <p:pic>
        <p:nvPicPr>
          <p:cNvPr id="12" name="image7-9.png"/>
          <p:cNvPicPr/>
          <p:nvPr/>
        </p:nvPicPr>
        <p:blipFill>
          <a:blip r:embed="rId11"/>
          <a:stretch>
            <a:fillRect/>
          </a:stretch>
        </p:blipFill>
        <p:spPr>
          <a:xfrm>
            <a:off x="950976" y="6473952"/>
            <a:ext cx="397764" cy="141732"/>
          </a:xfrm>
          <a:prstGeom prst="rect">
            <a:avLst/>
          </a:prstGeom>
          <a:noFill/>
        </p:spPr>
      </p:pic>
      <p:pic>
        <p:nvPicPr>
          <p:cNvPr id="13" name="image7-10.png"/>
          <p:cNvPicPr/>
          <p:nvPr/>
        </p:nvPicPr>
        <p:blipFill>
          <a:blip r:embed="rId12"/>
          <a:stretch>
            <a:fillRect/>
          </a:stretch>
        </p:blipFill>
        <p:spPr>
          <a:xfrm>
            <a:off x="1024128" y="2194560"/>
            <a:ext cx="2811780" cy="361188"/>
          </a:xfrm>
          <a:prstGeom prst="rect">
            <a:avLst/>
          </a:prstGeom>
          <a:noFill/>
        </p:spPr>
      </p:pic>
      <p:pic>
        <p:nvPicPr>
          <p:cNvPr id="14" name="image7-11.png"/>
          <p:cNvPicPr/>
          <p:nvPr/>
        </p:nvPicPr>
        <p:blipFill>
          <a:blip r:embed="rId13"/>
          <a:stretch>
            <a:fillRect/>
          </a:stretch>
        </p:blipFill>
        <p:spPr>
          <a:xfrm>
            <a:off x="731520" y="4608576"/>
            <a:ext cx="214884" cy="68580"/>
          </a:xfrm>
          <a:prstGeom prst="rect">
            <a:avLst/>
          </a:prstGeom>
          <a:noFill/>
        </p:spPr>
      </p:pic>
      <p:pic>
        <p:nvPicPr>
          <p:cNvPr id="15" name="image7-12.png"/>
          <p:cNvPicPr/>
          <p:nvPr/>
        </p:nvPicPr>
        <p:blipFill>
          <a:blip r:embed="rId14"/>
          <a:stretch>
            <a:fillRect/>
          </a:stretch>
        </p:blipFill>
        <p:spPr>
          <a:xfrm>
            <a:off x="658368" y="3419856"/>
            <a:ext cx="763524" cy="141732"/>
          </a:xfrm>
          <a:prstGeom prst="rect">
            <a:avLst/>
          </a:prstGeom>
          <a:noFill/>
        </p:spPr>
      </p:pic>
      <p:pic>
        <p:nvPicPr>
          <p:cNvPr id="16" name="image7-13.png"/>
          <p:cNvPicPr/>
          <p:nvPr/>
        </p:nvPicPr>
        <p:blipFill>
          <a:blip r:embed="rId15"/>
          <a:stretch>
            <a:fillRect/>
          </a:stretch>
        </p:blipFill>
        <p:spPr>
          <a:xfrm>
            <a:off x="1280160" y="3840480"/>
            <a:ext cx="324612" cy="214884"/>
          </a:xfrm>
          <a:prstGeom prst="rect">
            <a:avLst/>
          </a:prstGeom>
          <a:noFill/>
        </p:spPr>
      </p:pic>
      <p:pic>
        <p:nvPicPr>
          <p:cNvPr id="17" name="image7-14.png"/>
          <p:cNvPicPr/>
          <p:nvPr/>
        </p:nvPicPr>
        <p:blipFill>
          <a:blip r:embed="rId16"/>
          <a:stretch>
            <a:fillRect/>
          </a:stretch>
        </p:blipFill>
        <p:spPr>
          <a:xfrm>
            <a:off x="731520" y="3639312"/>
            <a:ext cx="1092708" cy="123444"/>
          </a:xfrm>
          <a:prstGeom prst="rect">
            <a:avLst/>
          </a:prstGeom>
          <a:noFill/>
        </p:spPr>
      </p:pic>
      <p:pic>
        <p:nvPicPr>
          <p:cNvPr id="18" name="image7-15.png"/>
          <p:cNvPicPr/>
          <p:nvPr/>
        </p:nvPicPr>
        <p:blipFill>
          <a:blip r:embed="rId17"/>
          <a:stretch>
            <a:fillRect/>
          </a:stretch>
        </p:blipFill>
        <p:spPr>
          <a:xfrm>
            <a:off x="5449824" y="256032"/>
            <a:ext cx="4567428" cy="1220724"/>
          </a:xfrm>
          <a:prstGeom prst="rect">
            <a:avLst/>
          </a:prstGeom>
          <a:noFill/>
        </p:spPr>
      </p:pic>
      <p:pic>
        <p:nvPicPr>
          <p:cNvPr id="19" name="image7-16.png"/>
          <p:cNvPicPr/>
          <p:nvPr/>
        </p:nvPicPr>
        <p:blipFill>
          <a:blip r:embed="rId18"/>
          <a:stretch>
            <a:fillRect/>
          </a:stretch>
        </p:blipFill>
        <p:spPr>
          <a:xfrm>
            <a:off x="877824" y="1115568"/>
            <a:ext cx="2372868" cy="617220"/>
          </a:xfrm>
          <a:prstGeom prst="rect">
            <a:avLst/>
          </a:prstGeom>
          <a:noFill/>
        </p:spPr>
      </p:pic>
      <p:pic>
        <p:nvPicPr>
          <p:cNvPr id="20" name="image7-17.png"/>
          <p:cNvPicPr/>
          <p:nvPr/>
        </p:nvPicPr>
        <p:blipFill>
          <a:blip r:embed="rId19"/>
          <a:stretch>
            <a:fillRect/>
          </a:stretch>
        </p:blipFill>
        <p:spPr>
          <a:xfrm>
            <a:off x="1024128" y="1847088"/>
            <a:ext cx="2811780" cy="489204"/>
          </a:xfrm>
          <a:prstGeom prst="rect">
            <a:avLst/>
          </a:prstGeom>
          <a:noFill/>
        </p:spPr>
      </p:pic>
      <p:pic>
        <p:nvPicPr>
          <p:cNvPr id="21" name="image7-18.png"/>
          <p:cNvPicPr/>
          <p:nvPr/>
        </p:nvPicPr>
        <p:blipFill>
          <a:blip r:embed="rId20"/>
          <a:stretch>
            <a:fillRect/>
          </a:stretch>
        </p:blipFill>
        <p:spPr>
          <a:xfrm>
            <a:off x="804672" y="896112"/>
            <a:ext cx="1421892" cy="178308"/>
          </a:xfrm>
          <a:prstGeom prst="rect">
            <a:avLst/>
          </a:prstGeom>
          <a:noFill/>
        </p:spPr>
      </p:pic>
      <p:pic>
        <p:nvPicPr>
          <p:cNvPr id="22" name="image7-19.png"/>
          <p:cNvPicPr/>
          <p:nvPr/>
        </p:nvPicPr>
        <p:blipFill>
          <a:blip r:embed="rId21"/>
          <a:stretch>
            <a:fillRect/>
          </a:stretch>
        </p:blipFill>
        <p:spPr>
          <a:xfrm>
            <a:off x="1243584" y="274320"/>
            <a:ext cx="1019556" cy="141732"/>
          </a:xfrm>
          <a:prstGeom prst="rect">
            <a:avLst/>
          </a:prstGeom>
          <a:noFill/>
        </p:spPr>
      </p:pic>
      <p:pic>
        <p:nvPicPr>
          <p:cNvPr id="23" name="image7-20.png"/>
          <p:cNvPicPr/>
          <p:nvPr/>
        </p:nvPicPr>
        <p:blipFill>
          <a:blip r:embed="rId22"/>
          <a:stretch>
            <a:fillRect/>
          </a:stretch>
        </p:blipFill>
        <p:spPr>
          <a:xfrm>
            <a:off x="658368" y="237744"/>
            <a:ext cx="397764" cy="452628"/>
          </a:xfrm>
          <a:prstGeom prst="rect">
            <a:avLst/>
          </a:prstGeom>
          <a:noFill/>
        </p:spPr>
      </p:pic>
      <p:pic>
        <p:nvPicPr>
          <p:cNvPr id="24" name="image7-21.png"/>
          <p:cNvPicPr/>
          <p:nvPr/>
        </p:nvPicPr>
        <p:blipFill>
          <a:blip r:embed="rId23"/>
          <a:stretch>
            <a:fillRect/>
          </a:stretch>
        </p:blipFill>
        <p:spPr>
          <a:xfrm>
            <a:off x="658368" y="237744"/>
            <a:ext cx="397764" cy="452628"/>
          </a:xfrm>
          <a:prstGeom prst="rect">
            <a:avLst/>
          </a:prstGeom>
          <a:noFill/>
        </p:spPr>
      </p:pic>
      <p:pic>
        <p:nvPicPr>
          <p:cNvPr id="25" name="image7-22.png"/>
          <p:cNvPicPr/>
          <p:nvPr/>
        </p:nvPicPr>
        <p:blipFill>
          <a:blip r:embed="rId24"/>
          <a:stretch>
            <a:fillRect/>
          </a:stretch>
        </p:blipFill>
        <p:spPr>
          <a:xfrm>
            <a:off x="9875520" y="2048256"/>
            <a:ext cx="105156" cy="123444"/>
          </a:xfrm>
          <a:prstGeom prst="rect">
            <a:avLst/>
          </a:prstGeom>
          <a:noFill/>
        </p:spPr>
      </p:pic>
      <p:pic>
        <p:nvPicPr>
          <p:cNvPr id="26" name="image7-23.png"/>
          <p:cNvPicPr/>
          <p:nvPr/>
        </p:nvPicPr>
        <p:blipFill>
          <a:blip r:embed="rId25"/>
          <a:stretch>
            <a:fillRect/>
          </a:stretch>
        </p:blipFill>
        <p:spPr>
          <a:xfrm>
            <a:off x="8412480" y="1956816"/>
            <a:ext cx="105156" cy="86868"/>
          </a:xfrm>
          <a:prstGeom prst="rect">
            <a:avLst/>
          </a:prstGeom>
          <a:noFill/>
        </p:spPr>
      </p:pic>
      <p:pic>
        <p:nvPicPr>
          <p:cNvPr id="27" name="image7-24.png"/>
          <p:cNvPicPr/>
          <p:nvPr/>
        </p:nvPicPr>
        <p:blipFill>
          <a:blip r:embed="rId26"/>
          <a:stretch>
            <a:fillRect/>
          </a:stretch>
        </p:blipFill>
        <p:spPr>
          <a:xfrm>
            <a:off x="1060704" y="896112"/>
            <a:ext cx="1531620" cy="178308"/>
          </a:xfrm>
          <a:prstGeom prst="rect">
            <a:avLst/>
          </a:prstGeom>
          <a:noFill/>
        </p:spPr>
      </p:pic>
      <p:pic>
        <p:nvPicPr>
          <p:cNvPr id="28" name="image7-25.png"/>
          <p:cNvPicPr/>
          <p:nvPr/>
        </p:nvPicPr>
        <p:blipFill>
          <a:blip r:embed="rId27"/>
          <a:stretch>
            <a:fillRect/>
          </a:stretch>
        </p:blipFill>
        <p:spPr>
          <a:xfrm>
            <a:off x="6108192" y="658368"/>
            <a:ext cx="141732" cy="105156"/>
          </a:xfrm>
          <a:prstGeom prst="rect">
            <a:avLst/>
          </a:prstGeom>
          <a:noFill/>
        </p:spPr>
      </p:pic>
      <p:pic>
        <p:nvPicPr>
          <p:cNvPr id="29" name="image7-26.png"/>
          <p:cNvPicPr/>
          <p:nvPr/>
        </p:nvPicPr>
        <p:blipFill>
          <a:blip r:embed="rId28"/>
          <a:stretch>
            <a:fillRect/>
          </a:stretch>
        </p:blipFill>
        <p:spPr>
          <a:xfrm>
            <a:off x="1243584" y="420624"/>
            <a:ext cx="1933956" cy="233172"/>
          </a:xfrm>
          <a:prstGeom prst="rect">
            <a:avLst/>
          </a:prstGeom>
          <a:noFill/>
        </p:spPr>
      </p:pic>
      <p:pic>
        <p:nvPicPr>
          <p:cNvPr id="30" name="image7-27.png"/>
          <p:cNvPicPr/>
          <p:nvPr/>
        </p:nvPicPr>
        <p:blipFill>
          <a:blip r:embed="rId29"/>
          <a:stretch>
            <a:fillRect/>
          </a:stretch>
        </p:blipFill>
        <p:spPr>
          <a:xfrm>
            <a:off x="1097280" y="274320"/>
            <a:ext cx="105156" cy="397764"/>
          </a:xfrm>
          <a:prstGeom prst="rect">
            <a:avLst/>
          </a:prstGeom>
          <a:noFill/>
        </p:spPr>
      </p:pic>
      <p:sp>
        <p:nvSpPr>
          <p:cNvPr id="31" name="직사각형 30"/>
          <p:cNvSpPr/>
          <p:nvPr/>
        </p:nvSpPr>
        <p:spPr>
          <a:xfrm>
            <a:off x="1813609" y="537210"/>
            <a:ext cx="825909" cy="1165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8_back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89336" cy="7557516"/>
          </a:xfrm>
          <a:prstGeom prst="rect">
            <a:avLst/>
          </a:prstGeom>
        </p:spPr>
      </p:pic>
      <p:pic>
        <p:nvPicPr>
          <p:cNvPr id="4" name="image8-1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9253728" y="1682496"/>
            <a:ext cx="726948" cy="196596"/>
          </a:xfrm>
          <a:prstGeom prst="rect">
            <a:avLst/>
          </a:prstGeom>
          <a:noFill/>
        </p:spPr>
      </p:pic>
      <p:pic>
        <p:nvPicPr>
          <p:cNvPr id="5" name="image8-2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5413248" y="804672"/>
            <a:ext cx="214884" cy="507492"/>
          </a:xfrm>
          <a:prstGeom prst="rect">
            <a:avLst/>
          </a:prstGeom>
          <a:noFill/>
        </p:spPr>
      </p:pic>
      <p:pic>
        <p:nvPicPr>
          <p:cNvPr id="6" name="image8-3.png"/>
          <p:cNvPicPr/>
          <p:nvPr/>
        </p:nvPicPr>
        <p:blipFill>
          <a:blip r:embed="rId5"/>
          <a:stretch>
            <a:fillRect/>
          </a:stretch>
        </p:blipFill>
        <p:spPr>
          <a:xfrm>
            <a:off x="804672" y="1865376"/>
            <a:ext cx="4201668" cy="690372"/>
          </a:xfrm>
          <a:prstGeom prst="rect">
            <a:avLst/>
          </a:prstGeom>
          <a:noFill/>
        </p:spPr>
      </p:pic>
      <p:pic>
        <p:nvPicPr>
          <p:cNvPr id="7" name="image8-4.png"/>
          <p:cNvPicPr/>
          <p:nvPr/>
        </p:nvPicPr>
        <p:blipFill>
          <a:blip r:embed="rId6"/>
          <a:stretch>
            <a:fillRect/>
          </a:stretch>
        </p:blipFill>
        <p:spPr>
          <a:xfrm>
            <a:off x="1243584" y="4242816"/>
            <a:ext cx="763524" cy="1421892"/>
          </a:xfrm>
          <a:prstGeom prst="rect">
            <a:avLst/>
          </a:prstGeom>
          <a:noFill/>
        </p:spPr>
      </p:pic>
      <p:pic>
        <p:nvPicPr>
          <p:cNvPr id="8" name="image8-5.png"/>
          <p:cNvPicPr/>
          <p:nvPr/>
        </p:nvPicPr>
        <p:blipFill>
          <a:blip r:embed="rId7"/>
          <a:stretch>
            <a:fillRect/>
          </a:stretch>
        </p:blipFill>
        <p:spPr>
          <a:xfrm>
            <a:off x="731520" y="3968496"/>
            <a:ext cx="873252" cy="1458468"/>
          </a:xfrm>
          <a:prstGeom prst="rect">
            <a:avLst/>
          </a:prstGeom>
          <a:noFill/>
        </p:spPr>
      </p:pic>
      <p:pic>
        <p:nvPicPr>
          <p:cNvPr id="9" name="image8-6.png"/>
          <p:cNvPicPr/>
          <p:nvPr/>
        </p:nvPicPr>
        <p:blipFill>
          <a:blip r:embed="rId8"/>
          <a:stretch>
            <a:fillRect/>
          </a:stretch>
        </p:blipFill>
        <p:spPr>
          <a:xfrm>
            <a:off x="731520" y="3968496"/>
            <a:ext cx="873252" cy="1458468"/>
          </a:xfrm>
          <a:prstGeom prst="rect">
            <a:avLst/>
          </a:prstGeom>
          <a:noFill/>
        </p:spPr>
      </p:pic>
      <p:pic>
        <p:nvPicPr>
          <p:cNvPr id="10" name="image8-7.png"/>
          <p:cNvPicPr/>
          <p:nvPr/>
        </p:nvPicPr>
        <p:blipFill>
          <a:blip r:embed="rId9"/>
          <a:stretch>
            <a:fillRect/>
          </a:stretch>
        </p:blipFill>
        <p:spPr>
          <a:xfrm>
            <a:off x="950976" y="5815584"/>
            <a:ext cx="3982212" cy="818388"/>
          </a:xfrm>
          <a:prstGeom prst="rect">
            <a:avLst/>
          </a:prstGeom>
          <a:noFill/>
        </p:spPr>
      </p:pic>
      <p:pic>
        <p:nvPicPr>
          <p:cNvPr id="11" name="image8-8.png"/>
          <p:cNvPicPr/>
          <p:nvPr/>
        </p:nvPicPr>
        <p:blipFill>
          <a:blip r:embed="rId10"/>
          <a:stretch>
            <a:fillRect/>
          </a:stretch>
        </p:blipFill>
        <p:spPr>
          <a:xfrm>
            <a:off x="3035808" y="5815584"/>
            <a:ext cx="178308" cy="617220"/>
          </a:xfrm>
          <a:prstGeom prst="rect">
            <a:avLst/>
          </a:prstGeom>
          <a:noFill/>
        </p:spPr>
      </p:pic>
      <p:pic>
        <p:nvPicPr>
          <p:cNvPr id="12" name="image8-9.png"/>
          <p:cNvPicPr/>
          <p:nvPr/>
        </p:nvPicPr>
        <p:blipFill>
          <a:blip r:embed="rId11"/>
          <a:stretch>
            <a:fillRect/>
          </a:stretch>
        </p:blipFill>
        <p:spPr>
          <a:xfrm>
            <a:off x="731520" y="5797296"/>
            <a:ext cx="178308" cy="854964"/>
          </a:xfrm>
          <a:prstGeom prst="rect">
            <a:avLst/>
          </a:prstGeom>
          <a:noFill/>
        </p:spPr>
      </p:pic>
      <p:pic>
        <p:nvPicPr>
          <p:cNvPr id="13" name="image8-10.png"/>
          <p:cNvPicPr/>
          <p:nvPr/>
        </p:nvPicPr>
        <p:blipFill>
          <a:blip r:embed="rId12"/>
          <a:stretch>
            <a:fillRect/>
          </a:stretch>
        </p:blipFill>
        <p:spPr>
          <a:xfrm>
            <a:off x="658368" y="3456432"/>
            <a:ext cx="397764" cy="141732"/>
          </a:xfrm>
          <a:prstGeom prst="rect">
            <a:avLst/>
          </a:prstGeom>
          <a:noFill/>
        </p:spPr>
      </p:pic>
      <p:pic>
        <p:nvPicPr>
          <p:cNvPr id="14" name="image8-11.png"/>
          <p:cNvPicPr/>
          <p:nvPr/>
        </p:nvPicPr>
        <p:blipFill>
          <a:blip r:embed="rId13"/>
          <a:stretch>
            <a:fillRect/>
          </a:stretch>
        </p:blipFill>
        <p:spPr>
          <a:xfrm>
            <a:off x="1280160" y="3877056"/>
            <a:ext cx="324612" cy="196596"/>
          </a:xfrm>
          <a:prstGeom prst="rect">
            <a:avLst/>
          </a:prstGeom>
          <a:noFill/>
        </p:spPr>
      </p:pic>
      <p:pic>
        <p:nvPicPr>
          <p:cNvPr id="15" name="image8-12.png"/>
          <p:cNvPicPr/>
          <p:nvPr/>
        </p:nvPicPr>
        <p:blipFill>
          <a:blip r:embed="rId14"/>
          <a:stretch>
            <a:fillRect/>
          </a:stretch>
        </p:blipFill>
        <p:spPr>
          <a:xfrm>
            <a:off x="731520" y="3675888"/>
            <a:ext cx="1056132" cy="123444"/>
          </a:xfrm>
          <a:prstGeom prst="rect">
            <a:avLst/>
          </a:prstGeom>
          <a:noFill/>
        </p:spPr>
      </p:pic>
      <p:pic>
        <p:nvPicPr>
          <p:cNvPr id="16" name="image8-13.png"/>
          <p:cNvPicPr/>
          <p:nvPr/>
        </p:nvPicPr>
        <p:blipFill>
          <a:blip r:embed="rId15"/>
          <a:stretch>
            <a:fillRect/>
          </a:stretch>
        </p:blipFill>
        <p:spPr>
          <a:xfrm>
            <a:off x="804672" y="2212848"/>
            <a:ext cx="214884" cy="324612"/>
          </a:xfrm>
          <a:prstGeom prst="rect">
            <a:avLst/>
          </a:prstGeom>
          <a:noFill/>
        </p:spPr>
      </p:pic>
      <p:pic>
        <p:nvPicPr>
          <p:cNvPr id="17" name="image8-14.png"/>
          <p:cNvPicPr/>
          <p:nvPr/>
        </p:nvPicPr>
        <p:blipFill>
          <a:blip r:embed="rId16"/>
          <a:stretch>
            <a:fillRect/>
          </a:stretch>
        </p:blipFill>
        <p:spPr>
          <a:xfrm>
            <a:off x="4718304" y="2194560"/>
            <a:ext cx="288036" cy="416052"/>
          </a:xfrm>
          <a:prstGeom prst="rect">
            <a:avLst/>
          </a:prstGeom>
          <a:noFill/>
        </p:spPr>
      </p:pic>
      <p:pic>
        <p:nvPicPr>
          <p:cNvPr id="18" name="image8-15.png"/>
          <p:cNvPicPr/>
          <p:nvPr/>
        </p:nvPicPr>
        <p:blipFill>
          <a:blip r:embed="rId17"/>
          <a:stretch>
            <a:fillRect/>
          </a:stretch>
        </p:blipFill>
        <p:spPr>
          <a:xfrm>
            <a:off x="5449824" y="292608"/>
            <a:ext cx="2080260" cy="928116"/>
          </a:xfrm>
          <a:prstGeom prst="rect">
            <a:avLst/>
          </a:prstGeom>
          <a:noFill/>
        </p:spPr>
      </p:pic>
      <p:pic>
        <p:nvPicPr>
          <p:cNvPr id="19" name="image8-16.png"/>
          <p:cNvPicPr/>
          <p:nvPr/>
        </p:nvPicPr>
        <p:blipFill>
          <a:blip r:embed="rId18"/>
          <a:stretch>
            <a:fillRect/>
          </a:stretch>
        </p:blipFill>
        <p:spPr>
          <a:xfrm>
            <a:off x="841248" y="1152144"/>
            <a:ext cx="2153412" cy="598932"/>
          </a:xfrm>
          <a:prstGeom prst="rect">
            <a:avLst/>
          </a:prstGeom>
          <a:noFill/>
        </p:spPr>
      </p:pic>
      <p:pic>
        <p:nvPicPr>
          <p:cNvPr id="20" name="image8-17.png"/>
          <p:cNvPicPr/>
          <p:nvPr/>
        </p:nvPicPr>
        <p:blipFill>
          <a:blip r:embed="rId19"/>
          <a:stretch>
            <a:fillRect/>
          </a:stretch>
        </p:blipFill>
        <p:spPr>
          <a:xfrm>
            <a:off x="1243584" y="310896"/>
            <a:ext cx="1019556" cy="141732"/>
          </a:xfrm>
          <a:prstGeom prst="rect">
            <a:avLst/>
          </a:prstGeom>
          <a:noFill/>
        </p:spPr>
      </p:pic>
      <p:pic>
        <p:nvPicPr>
          <p:cNvPr id="21" name="image8-18.png"/>
          <p:cNvPicPr/>
          <p:nvPr/>
        </p:nvPicPr>
        <p:blipFill>
          <a:blip r:embed="rId20"/>
          <a:stretch>
            <a:fillRect/>
          </a:stretch>
        </p:blipFill>
        <p:spPr>
          <a:xfrm>
            <a:off x="804672" y="914400"/>
            <a:ext cx="1604772" cy="196596"/>
          </a:xfrm>
          <a:prstGeom prst="rect">
            <a:avLst/>
          </a:prstGeom>
          <a:noFill/>
        </p:spPr>
      </p:pic>
      <p:pic>
        <p:nvPicPr>
          <p:cNvPr id="22" name="image8-19.png"/>
          <p:cNvPicPr/>
          <p:nvPr/>
        </p:nvPicPr>
        <p:blipFill>
          <a:blip r:embed="rId21"/>
          <a:stretch>
            <a:fillRect/>
          </a:stretch>
        </p:blipFill>
        <p:spPr>
          <a:xfrm>
            <a:off x="658368" y="274320"/>
            <a:ext cx="397764" cy="452628"/>
          </a:xfrm>
          <a:prstGeom prst="rect">
            <a:avLst/>
          </a:prstGeom>
          <a:noFill/>
        </p:spPr>
      </p:pic>
      <p:pic>
        <p:nvPicPr>
          <p:cNvPr id="23" name="image8-20.png"/>
          <p:cNvPicPr/>
          <p:nvPr/>
        </p:nvPicPr>
        <p:blipFill>
          <a:blip r:embed="rId22"/>
          <a:stretch>
            <a:fillRect/>
          </a:stretch>
        </p:blipFill>
        <p:spPr>
          <a:xfrm>
            <a:off x="658368" y="274320"/>
            <a:ext cx="397764" cy="452628"/>
          </a:xfrm>
          <a:prstGeom prst="rect">
            <a:avLst/>
          </a:prstGeom>
          <a:noFill/>
        </p:spPr>
      </p:pic>
      <p:pic>
        <p:nvPicPr>
          <p:cNvPr id="24" name="image8-21.png"/>
          <p:cNvPicPr/>
          <p:nvPr/>
        </p:nvPicPr>
        <p:blipFill>
          <a:blip r:embed="rId23"/>
          <a:stretch>
            <a:fillRect/>
          </a:stretch>
        </p:blipFill>
        <p:spPr>
          <a:xfrm>
            <a:off x="9144000" y="1755648"/>
            <a:ext cx="141732" cy="86868"/>
          </a:xfrm>
          <a:prstGeom prst="rect">
            <a:avLst/>
          </a:prstGeom>
          <a:noFill/>
        </p:spPr>
      </p:pic>
      <p:pic>
        <p:nvPicPr>
          <p:cNvPr id="25" name="image8-22.png"/>
          <p:cNvPicPr/>
          <p:nvPr/>
        </p:nvPicPr>
        <p:blipFill>
          <a:blip r:embed="rId24"/>
          <a:stretch>
            <a:fillRect/>
          </a:stretch>
        </p:blipFill>
        <p:spPr>
          <a:xfrm>
            <a:off x="9619488" y="1335024"/>
            <a:ext cx="361188" cy="160020"/>
          </a:xfrm>
          <a:prstGeom prst="rect">
            <a:avLst/>
          </a:prstGeom>
          <a:noFill/>
        </p:spPr>
      </p:pic>
      <p:pic>
        <p:nvPicPr>
          <p:cNvPr id="26" name="image8-23.png"/>
          <p:cNvPicPr/>
          <p:nvPr/>
        </p:nvPicPr>
        <p:blipFill>
          <a:blip r:embed="rId25"/>
          <a:stretch>
            <a:fillRect/>
          </a:stretch>
        </p:blipFill>
        <p:spPr>
          <a:xfrm>
            <a:off x="5632704" y="1188720"/>
            <a:ext cx="141732" cy="141732"/>
          </a:xfrm>
          <a:prstGeom prst="rect">
            <a:avLst/>
          </a:prstGeom>
          <a:noFill/>
        </p:spPr>
      </p:pic>
      <p:pic>
        <p:nvPicPr>
          <p:cNvPr id="27" name="image8-24.png"/>
          <p:cNvPicPr/>
          <p:nvPr/>
        </p:nvPicPr>
        <p:blipFill>
          <a:blip r:embed="rId26"/>
          <a:stretch>
            <a:fillRect/>
          </a:stretch>
        </p:blipFill>
        <p:spPr>
          <a:xfrm>
            <a:off x="2999232" y="1152144"/>
            <a:ext cx="214884" cy="141732"/>
          </a:xfrm>
          <a:prstGeom prst="rect">
            <a:avLst/>
          </a:prstGeom>
          <a:noFill/>
        </p:spPr>
      </p:pic>
      <p:pic>
        <p:nvPicPr>
          <p:cNvPr id="28" name="image8-25.png"/>
          <p:cNvPicPr/>
          <p:nvPr/>
        </p:nvPicPr>
        <p:blipFill>
          <a:blip r:embed="rId27"/>
          <a:stretch>
            <a:fillRect/>
          </a:stretch>
        </p:blipFill>
        <p:spPr>
          <a:xfrm>
            <a:off x="2231136" y="932688"/>
            <a:ext cx="361188" cy="160020"/>
          </a:xfrm>
          <a:prstGeom prst="rect">
            <a:avLst/>
          </a:prstGeom>
          <a:noFill/>
        </p:spPr>
      </p:pic>
      <p:pic>
        <p:nvPicPr>
          <p:cNvPr id="29" name="image8-26.png"/>
          <p:cNvPicPr/>
          <p:nvPr/>
        </p:nvPicPr>
        <p:blipFill>
          <a:blip r:embed="rId28"/>
          <a:stretch>
            <a:fillRect/>
          </a:stretch>
        </p:blipFill>
        <p:spPr>
          <a:xfrm>
            <a:off x="8119872" y="914400"/>
            <a:ext cx="580644" cy="306324"/>
          </a:xfrm>
          <a:prstGeom prst="rect">
            <a:avLst/>
          </a:prstGeom>
          <a:noFill/>
        </p:spPr>
      </p:pic>
      <p:pic>
        <p:nvPicPr>
          <p:cNvPr id="30" name="image8-27.png"/>
          <p:cNvPicPr/>
          <p:nvPr/>
        </p:nvPicPr>
        <p:blipFill>
          <a:blip r:embed="rId29"/>
          <a:stretch>
            <a:fillRect/>
          </a:stretch>
        </p:blipFill>
        <p:spPr>
          <a:xfrm>
            <a:off x="1243584" y="457200"/>
            <a:ext cx="1933956" cy="233172"/>
          </a:xfrm>
          <a:prstGeom prst="rect">
            <a:avLst/>
          </a:prstGeom>
          <a:noFill/>
        </p:spPr>
      </p:pic>
      <p:pic>
        <p:nvPicPr>
          <p:cNvPr id="31" name="image8-28.png"/>
          <p:cNvPicPr/>
          <p:nvPr/>
        </p:nvPicPr>
        <p:blipFill>
          <a:blip r:embed="rId30"/>
          <a:stretch>
            <a:fillRect/>
          </a:stretch>
        </p:blipFill>
        <p:spPr>
          <a:xfrm>
            <a:off x="1097280" y="310896"/>
            <a:ext cx="68580" cy="397764"/>
          </a:xfrm>
          <a:prstGeom prst="rect">
            <a:avLst/>
          </a:prstGeom>
          <a:noFill/>
        </p:spPr>
      </p:pic>
      <p:sp>
        <p:nvSpPr>
          <p:cNvPr id="32" name="직사각형 31"/>
          <p:cNvSpPr/>
          <p:nvPr/>
        </p:nvSpPr>
        <p:spPr>
          <a:xfrm>
            <a:off x="1850185" y="576072"/>
            <a:ext cx="825909" cy="1165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9_back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89336" cy="7557516"/>
          </a:xfrm>
          <a:prstGeom prst="rect">
            <a:avLst/>
          </a:prstGeom>
        </p:spPr>
      </p:pic>
      <p:pic>
        <p:nvPicPr>
          <p:cNvPr id="4" name="image9-1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9363456" y="365760"/>
            <a:ext cx="617220" cy="269748"/>
          </a:xfrm>
          <a:prstGeom prst="rect">
            <a:avLst/>
          </a:prstGeom>
          <a:noFill/>
        </p:spPr>
      </p:pic>
      <p:pic>
        <p:nvPicPr>
          <p:cNvPr id="5" name="image9-2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8997696" y="1280160"/>
            <a:ext cx="617220" cy="672084"/>
          </a:xfrm>
          <a:prstGeom prst="rect">
            <a:avLst/>
          </a:prstGeom>
          <a:noFill/>
        </p:spPr>
      </p:pic>
      <p:pic>
        <p:nvPicPr>
          <p:cNvPr id="6" name="image9-3.png"/>
          <p:cNvPicPr/>
          <p:nvPr/>
        </p:nvPicPr>
        <p:blipFill>
          <a:blip r:embed="rId5"/>
          <a:stretch>
            <a:fillRect/>
          </a:stretch>
        </p:blipFill>
        <p:spPr>
          <a:xfrm>
            <a:off x="1243584" y="4334256"/>
            <a:ext cx="726948" cy="1421892"/>
          </a:xfrm>
          <a:prstGeom prst="rect">
            <a:avLst/>
          </a:prstGeom>
          <a:noFill/>
        </p:spPr>
      </p:pic>
      <p:pic>
        <p:nvPicPr>
          <p:cNvPr id="7" name="image9-4.png"/>
          <p:cNvPicPr/>
          <p:nvPr/>
        </p:nvPicPr>
        <p:blipFill>
          <a:blip r:embed="rId6"/>
          <a:stretch>
            <a:fillRect/>
          </a:stretch>
        </p:blipFill>
        <p:spPr>
          <a:xfrm>
            <a:off x="2999232" y="4041648"/>
            <a:ext cx="1495044" cy="1751076"/>
          </a:xfrm>
          <a:prstGeom prst="rect">
            <a:avLst/>
          </a:prstGeom>
          <a:noFill/>
        </p:spPr>
      </p:pic>
      <p:pic>
        <p:nvPicPr>
          <p:cNvPr id="8" name="image9-5.png"/>
          <p:cNvPicPr/>
          <p:nvPr/>
        </p:nvPicPr>
        <p:blipFill>
          <a:blip r:embed="rId7"/>
          <a:stretch>
            <a:fillRect/>
          </a:stretch>
        </p:blipFill>
        <p:spPr>
          <a:xfrm>
            <a:off x="2999232" y="4041648"/>
            <a:ext cx="1495044" cy="1751076"/>
          </a:xfrm>
          <a:prstGeom prst="rect">
            <a:avLst/>
          </a:prstGeom>
          <a:noFill/>
        </p:spPr>
      </p:pic>
      <p:pic>
        <p:nvPicPr>
          <p:cNvPr id="9" name="image9-6.png"/>
          <p:cNvPicPr/>
          <p:nvPr/>
        </p:nvPicPr>
        <p:blipFill>
          <a:blip r:embed="rId8"/>
          <a:stretch>
            <a:fillRect/>
          </a:stretch>
        </p:blipFill>
        <p:spPr>
          <a:xfrm>
            <a:off x="731520" y="5888736"/>
            <a:ext cx="214884" cy="854964"/>
          </a:xfrm>
          <a:prstGeom prst="rect">
            <a:avLst/>
          </a:prstGeom>
          <a:noFill/>
        </p:spPr>
      </p:pic>
      <p:pic>
        <p:nvPicPr>
          <p:cNvPr id="10" name="image9-7.png"/>
          <p:cNvPicPr/>
          <p:nvPr/>
        </p:nvPicPr>
        <p:blipFill>
          <a:blip r:embed="rId9"/>
          <a:stretch>
            <a:fillRect/>
          </a:stretch>
        </p:blipFill>
        <p:spPr>
          <a:xfrm>
            <a:off x="731520" y="4059936"/>
            <a:ext cx="909828" cy="1403604"/>
          </a:xfrm>
          <a:prstGeom prst="rect">
            <a:avLst/>
          </a:prstGeom>
          <a:noFill/>
        </p:spPr>
      </p:pic>
      <p:pic>
        <p:nvPicPr>
          <p:cNvPr id="11" name="image9-8.png"/>
          <p:cNvPicPr/>
          <p:nvPr/>
        </p:nvPicPr>
        <p:blipFill>
          <a:blip r:embed="rId10"/>
          <a:stretch>
            <a:fillRect/>
          </a:stretch>
        </p:blipFill>
        <p:spPr>
          <a:xfrm>
            <a:off x="731520" y="4059936"/>
            <a:ext cx="909828" cy="1403604"/>
          </a:xfrm>
          <a:prstGeom prst="rect">
            <a:avLst/>
          </a:prstGeom>
          <a:noFill/>
        </p:spPr>
      </p:pic>
      <p:pic>
        <p:nvPicPr>
          <p:cNvPr id="12" name="image9-9.png"/>
          <p:cNvPicPr/>
          <p:nvPr/>
        </p:nvPicPr>
        <p:blipFill>
          <a:blip r:embed="rId11"/>
          <a:stretch>
            <a:fillRect/>
          </a:stretch>
        </p:blipFill>
        <p:spPr>
          <a:xfrm>
            <a:off x="950976" y="5907024"/>
            <a:ext cx="3982212" cy="818388"/>
          </a:xfrm>
          <a:prstGeom prst="rect">
            <a:avLst/>
          </a:prstGeom>
          <a:noFill/>
        </p:spPr>
      </p:pic>
      <p:pic>
        <p:nvPicPr>
          <p:cNvPr id="13" name="image9-10.png"/>
          <p:cNvPicPr/>
          <p:nvPr/>
        </p:nvPicPr>
        <p:blipFill>
          <a:blip r:embed="rId12"/>
          <a:stretch>
            <a:fillRect/>
          </a:stretch>
        </p:blipFill>
        <p:spPr>
          <a:xfrm>
            <a:off x="3035808" y="5907024"/>
            <a:ext cx="214884" cy="617220"/>
          </a:xfrm>
          <a:prstGeom prst="rect">
            <a:avLst/>
          </a:prstGeom>
          <a:noFill/>
        </p:spPr>
      </p:pic>
      <p:pic>
        <p:nvPicPr>
          <p:cNvPr id="14" name="image9-11.png"/>
          <p:cNvPicPr/>
          <p:nvPr/>
        </p:nvPicPr>
        <p:blipFill>
          <a:blip r:embed="rId13"/>
          <a:stretch>
            <a:fillRect/>
          </a:stretch>
        </p:blipFill>
        <p:spPr>
          <a:xfrm>
            <a:off x="1024128" y="2322576"/>
            <a:ext cx="653796" cy="726948"/>
          </a:xfrm>
          <a:prstGeom prst="rect">
            <a:avLst/>
          </a:prstGeom>
          <a:noFill/>
        </p:spPr>
      </p:pic>
      <p:pic>
        <p:nvPicPr>
          <p:cNvPr id="15" name="image9-12.png"/>
          <p:cNvPicPr/>
          <p:nvPr/>
        </p:nvPicPr>
        <p:blipFill>
          <a:blip r:embed="rId14"/>
          <a:stretch>
            <a:fillRect/>
          </a:stretch>
        </p:blipFill>
        <p:spPr>
          <a:xfrm>
            <a:off x="1024128" y="2322576"/>
            <a:ext cx="653796" cy="726948"/>
          </a:xfrm>
          <a:prstGeom prst="rect">
            <a:avLst/>
          </a:prstGeom>
          <a:noFill/>
        </p:spPr>
      </p:pic>
      <p:pic>
        <p:nvPicPr>
          <p:cNvPr id="16" name="image9-13.png"/>
          <p:cNvPicPr/>
          <p:nvPr/>
        </p:nvPicPr>
        <p:blipFill>
          <a:blip r:embed="rId15"/>
          <a:stretch>
            <a:fillRect/>
          </a:stretch>
        </p:blipFill>
        <p:spPr>
          <a:xfrm>
            <a:off x="1280160" y="3968496"/>
            <a:ext cx="324612" cy="196596"/>
          </a:xfrm>
          <a:prstGeom prst="rect">
            <a:avLst/>
          </a:prstGeom>
          <a:noFill/>
        </p:spPr>
      </p:pic>
      <p:pic>
        <p:nvPicPr>
          <p:cNvPr id="17" name="image9-14.png"/>
          <p:cNvPicPr/>
          <p:nvPr/>
        </p:nvPicPr>
        <p:blipFill>
          <a:blip r:embed="rId16"/>
          <a:stretch>
            <a:fillRect/>
          </a:stretch>
        </p:blipFill>
        <p:spPr>
          <a:xfrm>
            <a:off x="731520" y="3767328"/>
            <a:ext cx="1092708" cy="123444"/>
          </a:xfrm>
          <a:prstGeom prst="rect">
            <a:avLst/>
          </a:prstGeom>
          <a:noFill/>
        </p:spPr>
      </p:pic>
      <p:pic>
        <p:nvPicPr>
          <p:cNvPr id="18" name="image9-15.png"/>
          <p:cNvPicPr/>
          <p:nvPr/>
        </p:nvPicPr>
        <p:blipFill>
          <a:blip r:embed="rId17"/>
          <a:stretch>
            <a:fillRect/>
          </a:stretch>
        </p:blipFill>
        <p:spPr>
          <a:xfrm>
            <a:off x="804672" y="2304288"/>
            <a:ext cx="214884" cy="745236"/>
          </a:xfrm>
          <a:prstGeom prst="rect">
            <a:avLst/>
          </a:prstGeom>
          <a:noFill/>
        </p:spPr>
      </p:pic>
      <p:pic>
        <p:nvPicPr>
          <p:cNvPr id="19" name="image9-16.png"/>
          <p:cNvPicPr/>
          <p:nvPr/>
        </p:nvPicPr>
        <p:blipFill>
          <a:blip r:embed="rId18"/>
          <a:stretch>
            <a:fillRect/>
          </a:stretch>
        </p:blipFill>
        <p:spPr>
          <a:xfrm>
            <a:off x="1024128" y="2194560"/>
            <a:ext cx="653796" cy="105156"/>
          </a:xfrm>
          <a:prstGeom prst="rect">
            <a:avLst/>
          </a:prstGeom>
          <a:noFill/>
        </p:spPr>
      </p:pic>
      <p:pic>
        <p:nvPicPr>
          <p:cNvPr id="20" name="image9-17.png"/>
          <p:cNvPicPr/>
          <p:nvPr/>
        </p:nvPicPr>
        <p:blipFill>
          <a:blip r:embed="rId19"/>
          <a:stretch>
            <a:fillRect/>
          </a:stretch>
        </p:blipFill>
        <p:spPr>
          <a:xfrm>
            <a:off x="5413248" y="365760"/>
            <a:ext cx="1202436" cy="1001268"/>
          </a:xfrm>
          <a:prstGeom prst="rect">
            <a:avLst/>
          </a:prstGeom>
          <a:noFill/>
        </p:spPr>
      </p:pic>
      <p:pic>
        <p:nvPicPr>
          <p:cNvPr id="21" name="image9-18.png"/>
          <p:cNvPicPr/>
          <p:nvPr/>
        </p:nvPicPr>
        <p:blipFill>
          <a:blip r:embed="rId20"/>
          <a:stretch>
            <a:fillRect/>
          </a:stretch>
        </p:blipFill>
        <p:spPr>
          <a:xfrm>
            <a:off x="804672" y="1005840"/>
            <a:ext cx="2409444" cy="836676"/>
          </a:xfrm>
          <a:prstGeom prst="rect">
            <a:avLst/>
          </a:prstGeom>
          <a:noFill/>
        </p:spPr>
      </p:pic>
      <p:pic>
        <p:nvPicPr>
          <p:cNvPr id="22" name="image9-19.png"/>
          <p:cNvPicPr/>
          <p:nvPr/>
        </p:nvPicPr>
        <p:blipFill>
          <a:blip r:embed="rId21"/>
          <a:stretch>
            <a:fillRect/>
          </a:stretch>
        </p:blipFill>
        <p:spPr>
          <a:xfrm>
            <a:off x="6510528" y="1371600"/>
            <a:ext cx="434340" cy="361188"/>
          </a:xfrm>
          <a:prstGeom prst="rect">
            <a:avLst/>
          </a:prstGeom>
          <a:noFill/>
        </p:spPr>
      </p:pic>
      <p:pic>
        <p:nvPicPr>
          <p:cNvPr id="23" name="image9-20.png"/>
          <p:cNvPicPr/>
          <p:nvPr/>
        </p:nvPicPr>
        <p:blipFill>
          <a:blip r:embed="rId22"/>
          <a:stretch>
            <a:fillRect/>
          </a:stretch>
        </p:blipFill>
        <p:spPr>
          <a:xfrm>
            <a:off x="1243584" y="402336"/>
            <a:ext cx="982980" cy="141732"/>
          </a:xfrm>
          <a:prstGeom prst="rect">
            <a:avLst/>
          </a:prstGeom>
          <a:noFill/>
        </p:spPr>
      </p:pic>
      <p:pic>
        <p:nvPicPr>
          <p:cNvPr id="24" name="image9-21.png"/>
          <p:cNvPicPr/>
          <p:nvPr/>
        </p:nvPicPr>
        <p:blipFill>
          <a:blip r:embed="rId23"/>
          <a:stretch>
            <a:fillRect/>
          </a:stretch>
        </p:blipFill>
        <p:spPr>
          <a:xfrm>
            <a:off x="804672" y="1005840"/>
            <a:ext cx="1604772" cy="196596"/>
          </a:xfrm>
          <a:prstGeom prst="rect">
            <a:avLst/>
          </a:prstGeom>
          <a:noFill/>
        </p:spPr>
      </p:pic>
      <p:pic>
        <p:nvPicPr>
          <p:cNvPr id="25" name="image9-22.png"/>
          <p:cNvPicPr/>
          <p:nvPr/>
        </p:nvPicPr>
        <p:blipFill>
          <a:blip r:embed="rId24"/>
          <a:stretch>
            <a:fillRect/>
          </a:stretch>
        </p:blipFill>
        <p:spPr>
          <a:xfrm>
            <a:off x="621792" y="365760"/>
            <a:ext cx="434340" cy="452628"/>
          </a:xfrm>
          <a:prstGeom prst="rect">
            <a:avLst/>
          </a:prstGeom>
          <a:noFill/>
        </p:spPr>
      </p:pic>
      <p:pic>
        <p:nvPicPr>
          <p:cNvPr id="26" name="image9-23.png"/>
          <p:cNvPicPr/>
          <p:nvPr/>
        </p:nvPicPr>
        <p:blipFill>
          <a:blip r:embed="rId25"/>
          <a:stretch>
            <a:fillRect/>
          </a:stretch>
        </p:blipFill>
        <p:spPr>
          <a:xfrm>
            <a:off x="621792" y="365760"/>
            <a:ext cx="434340" cy="452628"/>
          </a:xfrm>
          <a:prstGeom prst="rect">
            <a:avLst/>
          </a:prstGeom>
          <a:noFill/>
        </p:spPr>
      </p:pic>
      <p:pic>
        <p:nvPicPr>
          <p:cNvPr id="27" name="image9-24.png"/>
          <p:cNvPicPr/>
          <p:nvPr/>
        </p:nvPicPr>
        <p:blipFill>
          <a:blip r:embed="rId26"/>
          <a:stretch>
            <a:fillRect/>
          </a:stretch>
        </p:blipFill>
        <p:spPr>
          <a:xfrm>
            <a:off x="1024128" y="2084832"/>
            <a:ext cx="653796" cy="214884"/>
          </a:xfrm>
          <a:prstGeom prst="rect">
            <a:avLst/>
          </a:prstGeom>
          <a:noFill/>
        </p:spPr>
      </p:pic>
      <p:pic>
        <p:nvPicPr>
          <p:cNvPr id="28" name="image9-25.png"/>
          <p:cNvPicPr/>
          <p:nvPr/>
        </p:nvPicPr>
        <p:blipFill>
          <a:blip r:embed="rId27"/>
          <a:stretch>
            <a:fillRect/>
          </a:stretch>
        </p:blipFill>
        <p:spPr>
          <a:xfrm>
            <a:off x="7022592" y="1499616"/>
            <a:ext cx="105156" cy="269748"/>
          </a:xfrm>
          <a:prstGeom prst="rect">
            <a:avLst/>
          </a:prstGeom>
          <a:noFill/>
        </p:spPr>
      </p:pic>
      <p:pic>
        <p:nvPicPr>
          <p:cNvPr id="29" name="image9-26.png"/>
          <p:cNvPicPr/>
          <p:nvPr/>
        </p:nvPicPr>
        <p:blipFill>
          <a:blip r:embed="rId28"/>
          <a:stretch>
            <a:fillRect/>
          </a:stretch>
        </p:blipFill>
        <p:spPr>
          <a:xfrm>
            <a:off x="7095744" y="1426464"/>
            <a:ext cx="178308" cy="86868"/>
          </a:xfrm>
          <a:prstGeom prst="rect">
            <a:avLst/>
          </a:prstGeom>
          <a:noFill/>
        </p:spPr>
      </p:pic>
      <p:pic>
        <p:nvPicPr>
          <p:cNvPr id="30" name="image9-27.png"/>
          <p:cNvPicPr/>
          <p:nvPr/>
        </p:nvPicPr>
        <p:blipFill>
          <a:blip r:embed="rId29"/>
          <a:stretch>
            <a:fillRect/>
          </a:stretch>
        </p:blipFill>
        <p:spPr>
          <a:xfrm>
            <a:off x="8193024" y="1371600"/>
            <a:ext cx="617220" cy="580644"/>
          </a:xfrm>
          <a:prstGeom prst="rect">
            <a:avLst/>
          </a:prstGeom>
          <a:noFill/>
        </p:spPr>
      </p:pic>
      <p:pic>
        <p:nvPicPr>
          <p:cNvPr id="31" name="image9-28.png"/>
          <p:cNvPicPr/>
          <p:nvPr/>
        </p:nvPicPr>
        <p:blipFill>
          <a:blip r:embed="rId30"/>
          <a:stretch>
            <a:fillRect/>
          </a:stretch>
        </p:blipFill>
        <p:spPr>
          <a:xfrm>
            <a:off x="1243584" y="548640"/>
            <a:ext cx="1897380" cy="233172"/>
          </a:xfrm>
          <a:prstGeom prst="rect">
            <a:avLst/>
          </a:prstGeom>
          <a:noFill/>
        </p:spPr>
      </p:pic>
      <p:pic>
        <p:nvPicPr>
          <p:cNvPr id="32" name="image9-29.png"/>
          <p:cNvPicPr/>
          <p:nvPr/>
        </p:nvPicPr>
        <p:blipFill>
          <a:blip r:embed="rId31"/>
          <a:stretch>
            <a:fillRect/>
          </a:stretch>
        </p:blipFill>
        <p:spPr>
          <a:xfrm>
            <a:off x="1060704" y="384048"/>
            <a:ext cx="105156" cy="397764"/>
          </a:xfrm>
          <a:prstGeom prst="rect">
            <a:avLst/>
          </a:prstGeom>
          <a:noFill/>
        </p:spPr>
      </p:pic>
      <p:sp>
        <p:nvSpPr>
          <p:cNvPr id="33" name="직사각형 32"/>
          <p:cNvSpPr/>
          <p:nvPr/>
        </p:nvSpPr>
        <p:spPr>
          <a:xfrm>
            <a:off x="1839567" y="665226"/>
            <a:ext cx="825909" cy="1165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7534A0-E199-42E7-8794-ACB463952006}"/>
</file>

<file path=customXml/itemProps2.xml><?xml version="1.0" encoding="utf-8"?>
<ds:datastoreItem xmlns:ds="http://schemas.openxmlformats.org/officeDocument/2006/customXml" ds:itemID="{3EE42E04-3236-4974-8D19-4FA281F8BE55}"/>
</file>

<file path=customXml/itemProps3.xml><?xml version="1.0" encoding="utf-8"?>
<ds:datastoreItem xmlns:ds="http://schemas.openxmlformats.org/officeDocument/2006/customXml" ds:itemID="{9F079AAC-BCC2-45B0-9BBF-1A495A260365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사용자 지정</PresentationFormat>
  <Paragraphs>0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22C-6e</dc:creator>
  <cp:lastModifiedBy>박천호</cp:lastModifiedBy>
  <cp:revision>2</cp:revision>
  <cp:lastPrinted>2016-01-21T07:54:03Z</cp:lastPrinted>
  <dcterms:created xsi:type="dcterms:W3CDTF">2016-01-21T16:52:42Z</dcterms:created>
  <dcterms:modified xsi:type="dcterms:W3CDTF">2016-01-21T07:54:12Z</dcterms:modified>
</cp:coreProperties>
</file>